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2.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3"/>
    <p:sldMasterId id="2147483733" r:id="rId4"/>
    <p:sldMasterId id="2147483786" r:id="rId5"/>
  </p:sldMasterIdLst>
  <p:notesMasterIdLst>
    <p:notesMasterId r:id="rId39"/>
  </p:notesMasterIdLst>
  <p:sldIdLst>
    <p:sldId id="275" r:id="rId6"/>
    <p:sldId id="260" r:id="rId7"/>
    <p:sldId id="261" r:id="rId8"/>
    <p:sldId id="2147483562" r:id="rId9"/>
    <p:sldId id="295" r:id="rId10"/>
    <p:sldId id="256" r:id="rId11"/>
    <p:sldId id="2147483641" r:id="rId12"/>
    <p:sldId id="2147483623" r:id="rId13"/>
    <p:sldId id="2147483642" r:id="rId14"/>
    <p:sldId id="2147481190" r:id="rId15"/>
    <p:sldId id="2147483643" r:id="rId16"/>
    <p:sldId id="273" r:id="rId17"/>
    <p:sldId id="2147483473" r:id="rId18"/>
    <p:sldId id="2147483646" r:id="rId19"/>
    <p:sldId id="257" r:id="rId20"/>
    <p:sldId id="267" r:id="rId21"/>
    <p:sldId id="287" r:id="rId22"/>
    <p:sldId id="2147483647" r:id="rId23"/>
    <p:sldId id="264" r:id="rId24"/>
    <p:sldId id="2147483624" r:id="rId25"/>
    <p:sldId id="2147482186" r:id="rId26"/>
    <p:sldId id="258" r:id="rId27"/>
    <p:sldId id="2147482210" r:id="rId28"/>
    <p:sldId id="309" r:id="rId29"/>
    <p:sldId id="311" r:id="rId30"/>
    <p:sldId id="268" r:id="rId31"/>
    <p:sldId id="263" r:id="rId32"/>
    <p:sldId id="2147482159" r:id="rId33"/>
    <p:sldId id="274" r:id="rId34"/>
    <p:sldId id="265" r:id="rId35"/>
    <p:sldId id="279" r:id="rId36"/>
    <p:sldId id="283" r:id="rId37"/>
    <p:sldId id="259"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F5EA815-8B1D-0AF2-2675-6912D1CF5487}" name="April Speight" initials="AS" userId="S::apspeigh@microsoft.com::79fa9167-877c-485e-83b5-1ab20c4acbdc" providerId="AD"/>
  <p188:author id="{6C36F833-39F1-C79A-83F3-25B0B5D8B626}" name="Tony Xing" initials="TX" userId="S::tonyxin@microsoft.com::c8d64e0f-2271-4a8f-a398-6f6c83f8a0ff" providerId="AD"/>
  <p188:author id="{0FB41745-652E-2147-2A4A-50176497E60F}" name="Keyuna Evans (CELA)" initials="K(" userId="S::keevans@microsoft.com::653310ed-6ca1-49d8-8b9c-3ff545fb456e" providerId="AD"/>
  <p188:author id="{DF7D7096-447C-6D0E-6FEE-5665E5D09CD8}" name="Hiwot Tesfaye" initials="HT" userId="S::hiwottesfaye@microsoft.com::de475f96-b744-4a6f-ad7e-f7d07c563fd1" providerId="AD"/>
  <p188:author id="{0BEA15AB-8A1F-9E07-024A-2B5AD4C9D619}" name="Mallory Monsma" initials="MM" userId="S::mamonsma@microsoft.com::8c4072d6-91ef-40a7-96da-10e060934994" providerId="AD"/>
  <p188:author id="{D1E161CD-CFBE-C438-6009-2385097049D2}" name="Ned Locke (CELA)" initials="N(" userId="S::nedlocke@microsoft.com::e19e54ad-45db-4f3a-8f21-713c4dae2fca"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8D339C-1344-45B9-ABCE-0C1C694C742F}" v="31" dt="2024-09-16T17:14:29.9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92" autoAdjust="0"/>
    <p:restoredTop sz="80328" autoAdjust="0"/>
  </p:normalViewPr>
  <p:slideViewPr>
    <p:cSldViewPr snapToGrid="0">
      <p:cViewPr varScale="1">
        <p:scale>
          <a:sx n="92" d="100"/>
          <a:sy n="92" d="100"/>
        </p:scale>
        <p:origin x="3187" y="31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presProps" Target="presProps.xml"/><Relationship Id="rId45" Type="http://schemas.microsoft.com/office/2018/10/relationships/authors" Target="authors.xml"/><Relationship Id="rId5" Type="http://schemas.openxmlformats.org/officeDocument/2006/relationships/slideMaster" Target="slideMasters/slideMaster3.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microsoft.com/office/2015/10/relationships/revisionInfo" Target="revisionInfo.xml"/><Relationship Id="rId4" Type="http://schemas.openxmlformats.org/officeDocument/2006/relationships/slideMaster" Target="slideMasters/slideMaster2.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slideMaster" Target="slideMasters/slideMaster1.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0" Type="http://schemas.openxmlformats.org/officeDocument/2006/relationships/slide" Target="slides/slide15.xml"/><Relationship Id="rId4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E3B5A3-46AC-4857-B451-E838E0AAC6F1}" type="datetimeFigureOut">
              <a:rPr lang="en-US" smtClean="0"/>
              <a:t>9/16/2024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8182C8-F2C0-40EB-82EA-D42C874FD5CF}" type="slidenum">
              <a:rPr lang="en-US" smtClean="0"/>
              <a:t>‹#›</a:t>
            </a:fld>
            <a:endParaRPr lang="en-US"/>
          </a:p>
        </p:txBody>
      </p:sp>
    </p:spTree>
    <p:extLst>
      <p:ext uri="{BB962C8B-B14F-4D97-AF65-F5344CB8AC3E}">
        <p14:creationId xmlns:p14="http://schemas.microsoft.com/office/powerpoint/2010/main" val="1572075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[Self-introduction - Consider sharing a personal anecdote about why responsible AI matters to you and the customers you work with]</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4FD89-1E1B-45B5-9C21-80E3DD909EB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57056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800" dirty="0">
                <a:effectLst/>
                <a:latin typeface="Segoe UI" panose="020B0502040204020203" pitchFamily="34" charset="0"/>
                <a:ea typeface="Segoe UI" panose="020B0502040204020203" pitchFamily="34" charset="0"/>
              </a:rPr>
              <a:t>When GPT-4 first came out, Microsoft brought together a group of experts to test the technology and understand what the potential benefits were.</a:t>
            </a:r>
            <a:br>
              <a:rPr lang="en-US" sz="1800" dirty="0">
                <a:effectLst/>
                <a:latin typeface="Segoe UI" panose="020B0502040204020203" pitchFamily="34" charset="0"/>
                <a:ea typeface="Segoe UI" panose="020B0502040204020203" pitchFamily="34" charset="0"/>
              </a:rPr>
            </a:br>
            <a:r>
              <a:rPr lang="en-US" sz="1800" dirty="0">
                <a:effectLst/>
                <a:latin typeface="Segoe UI" panose="020B0502040204020203" pitchFamily="34" charset="0"/>
                <a:ea typeface="Segoe UI" panose="020B0502040204020203" pitchFamily="34" charset="0"/>
              </a:rPr>
              <a:t>We also started digging into the potential risks that we would need to mitigate. </a:t>
            </a:r>
          </a:p>
          <a:p>
            <a:pPr marL="285750" indent="-285750">
              <a:buFont typeface="Arial" panose="020B0604020202020204" pitchFamily="34" charset="0"/>
              <a:buChar char="•"/>
            </a:pPr>
            <a:r>
              <a:rPr lang="en-US" sz="1800" dirty="0">
                <a:effectLst/>
                <a:latin typeface="Segoe UI" panose="020B0502040204020203" pitchFamily="34" charset="0"/>
                <a:ea typeface="Segoe UI" panose="020B0502040204020203" pitchFamily="34" charset="0"/>
              </a:rPr>
              <a:t>Our process looks like this. </a:t>
            </a:r>
          </a:p>
          <a:p>
            <a:pPr marL="285750" indent="-285750">
              <a:buFont typeface="Arial" panose="020B0604020202020204" pitchFamily="34" charset="0"/>
              <a:buChar char="•"/>
            </a:pPr>
            <a:r>
              <a:rPr lang="en-US" sz="1800" dirty="0">
                <a:effectLst/>
                <a:latin typeface="Segoe UI" panose="020B0502040204020203" pitchFamily="34" charset="0"/>
                <a:ea typeface="Segoe UI" panose="020B0502040204020203" pitchFamily="34" charset="0"/>
              </a:rPr>
              <a:t>First, </a:t>
            </a:r>
            <a:r>
              <a:rPr lang="en-US" sz="1800" b="1" dirty="0">
                <a:effectLst/>
                <a:latin typeface="Segoe UI" panose="020B0502040204020203" pitchFamily="34" charset="0"/>
                <a:ea typeface="Segoe UI" panose="020B0502040204020203" pitchFamily="34" charset="0"/>
              </a:rPr>
              <a:t>we start with a manual approach </a:t>
            </a:r>
            <a:r>
              <a:rPr lang="en-US" sz="1800" dirty="0">
                <a:effectLst/>
                <a:latin typeface="Segoe UI" panose="020B0502040204020203" pitchFamily="34" charset="0"/>
                <a:ea typeface="Segoe UI" panose="020B0502040204020203" pitchFamily="34" charset="0"/>
              </a:rPr>
              <a:t>where we bring together both experts who are coming in and trying to break the system through more sophisticated techniques, which is what we call red teaming, but also people who are just representing average users to help stress test the system.</a:t>
            </a:r>
          </a:p>
          <a:p>
            <a:pPr marL="285750" indent="-285750">
              <a:buFont typeface="Arial" panose="020B0604020202020204" pitchFamily="34" charset="0"/>
              <a:buChar char="•"/>
            </a:pPr>
            <a:r>
              <a:rPr lang="en-US" sz="1800" dirty="0">
                <a:effectLst/>
                <a:latin typeface="Segoe UI" panose="020B0502040204020203" pitchFamily="34" charset="0"/>
                <a:ea typeface="Segoe UI" panose="020B0502040204020203" pitchFamily="34" charset="0"/>
              </a:rPr>
              <a:t>And we have this diverse team manually probe the model or application - we have them </a:t>
            </a:r>
            <a:r>
              <a:rPr lang="en-US" sz="1800" b="1" dirty="0">
                <a:effectLst/>
                <a:latin typeface="Segoe UI" panose="020B0502040204020203" pitchFamily="34" charset="0"/>
                <a:ea typeface="Segoe UI" panose="020B0502040204020203" pitchFamily="34" charset="0"/>
              </a:rPr>
              <a:t>look at different types of topics or different types of harms or risk </a:t>
            </a:r>
            <a:r>
              <a:rPr lang="en-US" sz="1800" dirty="0">
                <a:effectLst/>
                <a:latin typeface="Segoe UI" panose="020B0502040204020203" pitchFamily="34" charset="0"/>
                <a:ea typeface="Segoe UI" panose="020B0502040204020203" pitchFamily="34" charset="0"/>
              </a:rPr>
              <a:t>and prioritize and probe the system for those.</a:t>
            </a:r>
          </a:p>
          <a:p>
            <a:pPr marL="285750" indent="-285750">
              <a:buFont typeface="Arial" panose="020B0604020202020204" pitchFamily="34" charset="0"/>
              <a:buChar char="•"/>
            </a:pPr>
            <a:r>
              <a:rPr lang="en-US" sz="1800" dirty="0">
                <a:effectLst/>
                <a:latin typeface="Segoe UI" panose="020B0502040204020203" pitchFamily="34" charset="0"/>
                <a:ea typeface="Segoe UI" panose="020B0502040204020203" pitchFamily="34" charset="0"/>
              </a:rPr>
              <a:t>Then we look at those results, look at the patterns where the system is still failing, and we use that to improve our mitigations and our evaluations.</a:t>
            </a:r>
          </a:p>
          <a:p>
            <a:pPr marL="285750" indent="-285750">
              <a:buFont typeface="Arial" panose="020B0604020202020204" pitchFamily="34" charset="0"/>
              <a:buChar char="•"/>
            </a:pPr>
            <a:r>
              <a:rPr lang="en-US" sz="1800" dirty="0">
                <a:effectLst/>
                <a:latin typeface="Segoe UI" panose="020B0502040204020203" pitchFamily="34" charset="0"/>
                <a:ea typeface="Segoe UI" panose="020B0502040204020203" pitchFamily="34" charset="0"/>
              </a:rPr>
              <a:t>When we're shipping an AI model or application, we have </a:t>
            </a:r>
            <a:r>
              <a:rPr lang="en-US" sz="1800" b="1" dirty="0">
                <a:effectLst/>
                <a:latin typeface="Segoe UI" panose="020B0502040204020203" pitchFamily="34" charset="0"/>
                <a:ea typeface="Segoe UI" panose="020B0502040204020203" pitchFamily="34" charset="0"/>
              </a:rPr>
              <a:t>week over week sprints </a:t>
            </a:r>
            <a:r>
              <a:rPr lang="en-US" sz="1800" dirty="0">
                <a:effectLst/>
                <a:latin typeface="Segoe UI" panose="020B0502040204020203" pitchFamily="34" charset="0"/>
                <a:ea typeface="Segoe UI" panose="020B0502040204020203" pitchFamily="34" charset="0"/>
              </a:rPr>
              <a:t>of this manual testing process and we use that to make our system better.</a:t>
            </a:r>
          </a:p>
          <a:p>
            <a:pPr marL="285750" indent="-285750">
              <a:buFont typeface="Arial" panose="020B0604020202020204" pitchFamily="34" charset="0"/>
              <a:buChar char="•"/>
            </a:pPr>
            <a:r>
              <a:rPr lang="en-US" sz="1800" dirty="0">
                <a:effectLst/>
                <a:latin typeface="Segoe UI" panose="020B0502040204020203" pitchFamily="34" charset="0"/>
                <a:ea typeface="Segoe UI" panose="020B0502040204020203" pitchFamily="34" charset="0"/>
              </a:rPr>
              <a:t>We acknowledge that not every company has the resources or expertise to red team generative AI models and systems.</a:t>
            </a:r>
          </a:p>
          <a:p>
            <a:pPr marL="285750" indent="-285750">
              <a:buFont typeface="Arial" panose="020B0604020202020204" pitchFamily="34" charset="0"/>
              <a:buChar char="•"/>
            </a:pPr>
            <a:r>
              <a:rPr lang="en-US" sz="1800" dirty="0">
                <a:effectLst/>
                <a:latin typeface="Segoe UI" panose="020B0502040204020203" pitchFamily="34" charset="0"/>
                <a:ea typeface="Segoe UI" panose="020B0502040204020203" pitchFamily="34" charset="0"/>
              </a:rPr>
              <a:t>That’s why we do it—thoroughly--and we pour our learnings directly into the Azure AI platform for you.</a:t>
            </a:r>
          </a:p>
          <a:p>
            <a:pPr marL="285750" indent="-285750">
              <a:buFont typeface="Arial" panose="020B0604020202020204" pitchFamily="34" charset="0"/>
              <a:buChar char="•"/>
            </a:pPr>
            <a:endParaRPr lang="en-US" sz="1800" dirty="0">
              <a:effectLst/>
              <a:latin typeface="Segoe UI" panose="020B0502040204020203" pitchFamily="34" charset="0"/>
              <a:ea typeface="Segoe UI" panose="020B0502040204020203" pitchFamily="34" charset="0"/>
            </a:endParaRPr>
          </a:p>
          <a:p>
            <a:pPr marL="0" indent="0">
              <a:buFont typeface="Arial" panose="020B0604020202020204" pitchFamily="34" charset="0"/>
              <a:buNone/>
            </a:pPr>
            <a:r>
              <a:rPr lang="en-US" sz="1800" dirty="0">
                <a:effectLst/>
                <a:latin typeface="Segoe UI" panose="020B0502040204020203" pitchFamily="34" charset="0"/>
                <a:ea typeface="Segoe UI" panose="020B0502040204020203" pitchFamily="34" charset="0"/>
              </a:rPr>
              <a:t>NOTE TO SPEAKER: For a follow-up on red teaming AI, please reach to aka.ms/</a:t>
            </a:r>
            <a:r>
              <a:rPr lang="en-US" sz="1800" dirty="0" err="1">
                <a:effectLst/>
                <a:latin typeface="Segoe UI" panose="020B0502040204020203" pitchFamily="34" charset="0"/>
                <a:ea typeface="Segoe UI" panose="020B0502040204020203" pitchFamily="34" charset="0"/>
              </a:rPr>
              <a:t>engageai</a:t>
            </a:r>
            <a:r>
              <a:rPr lang="en-US" sz="1800" dirty="0">
                <a:effectLst/>
                <a:latin typeface="Segoe UI" panose="020B0502040204020203" pitchFamily="34" charset="0"/>
                <a:ea typeface="Segoe UI" panose="020B0502040204020203" pitchFamily="34" charset="0"/>
              </a:rPr>
              <a:t>.</a:t>
            </a:r>
          </a:p>
        </p:txBody>
      </p:sp>
      <p:sp>
        <p:nvSpPr>
          <p:cNvPr id="4" name="Slide Number Placeholder 3"/>
          <p:cNvSpPr>
            <a:spLocks noGrp="1"/>
          </p:cNvSpPr>
          <p:nvPr>
            <p:ph type="sldNum" sz="quarter" idx="5"/>
          </p:nvPr>
        </p:nvSpPr>
        <p:spPr/>
        <p:txBody>
          <a:bodyPr/>
          <a:lstStyle/>
          <a:p>
            <a:fld id="{4742B990-5282-4143-BDC3-4E250C3A18F2}" type="slidenum">
              <a:rPr lang="en-US" smtClean="0"/>
              <a:t>10</a:t>
            </a:fld>
            <a:endParaRPr lang="en-US"/>
          </a:p>
        </p:txBody>
      </p:sp>
    </p:spTree>
    <p:extLst>
      <p:ext uri="{BB962C8B-B14F-4D97-AF65-F5344CB8AC3E}">
        <p14:creationId xmlns:p14="http://schemas.microsoft.com/office/powerpoint/2010/main" val="198445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sz="1200" b="0" i="0" dirty="0">
                <a:solidFill>
                  <a:srgbClr val="E6E6E6"/>
                </a:solidFill>
                <a:effectLst/>
                <a:latin typeface="Segoe UI" panose="020B0502040204020203" pitchFamily="34" charset="0"/>
              </a:rPr>
              <a:t>After we map and identify risks through red teaming, we want to </a:t>
            </a:r>
            <a:r>
              <a:rPr lang="en-US" sz="1200" dirty="0">
                <a:effectLst/>
                <a:latin typeface="Segoe UI" panose="020B0502040204020203" pitchFamily="34" charset="0"/>
              </a:rPr>
              <a:t>assess the frequency and severity of the risks we identified so we know where to focus our attention.</a:t>
            </a:r>
          </a:p>
          <a:p>
            <a:pPr marL="171450" indent="-171450" algn="l">
              <a:buFont typeface="Arial" panose="020B0604020202020204" pitchFamily="34" charset="0"/>
              <a:buChar char="•"/>
            </a:pPr>
            <a:r>
              <a:rPr lang="en-US" sz="1200" b="0" i="0" dirty="0">
                <a:solidFill>
                  <a:srgbClr val="E6E6E6"/>
                </a:solidFill>
                <a:effectLst/>
                <a:latin typeface="Segoe UI" panose="020B0502040204020203" pitchFamily="34" charset="0"/>
              </a:rPr>
              <a:t>To do that, we need to establish clear metrics, create test datasets, and complete iterative, systematic testing.</a:t>
            </a:r>
          </a:p>
          <a:p>
            <a:pPr marL="171450" indent="-171450" algn="l">
              <a:buFont typeface="Arial" panose="020B0604020202020204" pitchFamily="34" charset="0"/>
              <a:buChar char="•"/>
            </a:pPr>
            <a:r>
              <a:rPr lang="en-US" sz="1200" b="0" i="0" dirty="0">
                <a:solidFill>
                  <a:srgbClr val="E6E6E6"/>
                </a:solidFill>
                <a:effectLst/>
                <a:latin typeface="Segoe UI" panose="020B0502040204020203" pitchFamily="34" charset="0"/>
              </a:rPr>
              <a:t>This will help our developers implement more targeted mitigations when doing prompt engineering and configuring content filters. </a:t>
            </a:r>
          </a:p>
          <a:p>
            <a:pPr marL="171450" indent="-171450">
              <a:buFont typeface="Arial" panose="020B0604020202020204" pitchFamily="34" charset="0"/>
              <a:buChar char="•"/>
            </a:pPr>
            <a:r>
              <a:rPr lang="en-US" b="1" dirty="0"/>
              <a:t>Without some kind of consistent measurement tools, developers wouldn’t be able to check if their mitigations are actually working </a:t>
            </a:r>
            <a:r>
              <a:rPr lang="en-US" dirty="0"/>
              <a:t>as intended or whether the application is really ready for production.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A0D00C-D97D-4D9F-A1A5-E7BA88B482E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53215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How do you typically evaluate if a model or application is working as intended?</a:t>
            </a:r>
          </a:p>
          <a:p>
            <a:pPr marL="171450" indent="-171450">
              <a:buFont typeface="Arial" panose="020B0604020202020204" pitchFamily="34" charset="0"/>
              <a:buChar char="•"/>
            </a:pPr>
            <a:r>
              <a:rPr lang="en-US" dirty="0"/>
              <a:t>Or put differently, how are you measuring the frequency and severity of various risks in your AI systems today?</a:t>
            </a:r>
          </a:p>
        </p:txBody>
      </p:sp>
      <p:sp>
        <p:nvSpPr>
          <p:cNvPr id="4" name="Slide Number Placeholder 3"/>
          <p:cNvSpPr>
            <a:spLocks noGrp="1"/>
          </p:cNvSpPr>
          <p:nvPr>
            <p:ph type="sldNum" sz="quarter" idx="5"/>
          </p:nvPr>
        </p:nvSpPr>
        <p:spPr/>
        <p:txBody>
          <a:bodyPr/>
          <a:lstStyle/>
          <a:p>
            <a:fld id="{8384FD89-1E1B-45B5-9C21-80E3DD909EB5}" type="slidenum">
              <a:rPr lang="en-US" smtClean="0"/>
              <a:t>12</a:t>
            </a:fld>
            <a:endParaRPr lang="en-US"/>
          </a:p>
        </p:txBody>
      </p:sp>
    </p:spTree>
    <p:extLst>
      <p:ext uri="{BB962C8B-B14F-4D97-AF65-F5344CB8AC3E}">
        <p14:creationId xmlns:p14="http://schemas.microsoft.com/office/powerpoint/2010/main" val="3394820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Unfortunately, evaluating generative AI systems can be a real challenge.</a:t>
            </a:r>
          </a:p>
          <a:p>
            <a:pPr marL="171450" indent="-171450">
              <a:buFont typeface="Arial" panose="020B0604020202020204" pitchFamily="34" charset="0"/>
              <a:buChar char="•"/>
            </a:pPr>
            <a:r>
              <a:rPr lang="en-US" dirty="0"/>
              <a:t>In traditional ML, data scientists are typically chasing one metric: accuracy. And you can calculate accuracy by dividing the number of correct predictions by the total number of predictions.</a:t>
            </a:r>
          </a:p>
          <a:p>
            <a:pPr marL="171450" indent="-171450">
              <a:buFont typeface="Arial" panose="020B0604020202020204" pitchFamily="34" charset="0"/>
              <a:buChar char="•"/>
            </a:pPr>
            <a:r>
              <a:rPr lang="en-US" dirty="0"/>
              <a:t>For generative AI, we may also be interested in accuracy—which we can evaluate if we have ground truth.</a:t>
            </a:r>
          </a:p>
          <a:p>
            <a:pPr marL="171450" indent="-171450">
              <a:buFont typeface="Arial" panose="020B0604020202020204" pitchFamily="34" charset="0"/>
              <a:buChar char="•"/>
            </a:pPr>
            <a:r>
              <a:rPr lang="en-US" dirty="0"/>
              <a:t>But we may also be interested in very different metrics, for more open-ended outputs. For example, we may want to assess whether our model or application outputs are fair, grounded in our source data, or grammatically correct. That’s a little more complex than accuracy.</a:t>
            </a:r>
          </a:p>
          <a:p>
            <a:pPr marL="171450" indent="-171450">
              <a:buFont typeface="Arial" panose="020B0604020202020204" pitchFamily="34" charset="0"/>
              <a:buChar char="•"/>
            </a:pPr>
            <a:r>
              <a:rPr lang="en-US" dirty="0"/>
              <a:t>We also need good test data. You might already have good test data, like typical questions from your customers and your model’s response to those questions—but you might not have high quality test data for edge cases, like prompts with the latest jailbreaking techniques or that try to elicit off-topic or inappropriate information.</a:t>
            </a:r>
          </a:p>
          <a:p>
            <a:pPr marL="171450" indent="-171450">
              <a:buFont typeface="Arial" panose="020B0604020202020204" pitchFamily="34" charset="0"/>
              <a:buChar char="•"/>
            </a:pPr>
            <a:r>
              <a:rPr lang="en-US" dirty="0"/>
              <a:t>Another challenge is explainability. In order to make data-driven development decisions and really debug our system, we need to be able to understand why our model or application scored our model outputs a certain way.</a:t>
            </a:r>
          </a:p>
          <a:p>
            <a:endParaRPr lang="en-US" dirty="0"/>
          </a:p>
          <a:p>
            <a:r>
              <a:rPr lang="en-US" dirty="0"/>
              <a:t>At Microsoft, we needed to figure all of this out so we could systematically evaluate our own copilots before deploying to production.</a:t>
            </a:r>
          </a:p>
          <a:p>
            <a:endParaRPr lang="en-US" dirty="0"/>
          </a:p>
          <a:p>
            <a:r>
              <a:rPr lang="en-US" dirty="0"/>
              <a:t>Now, Azure AI provides a robust toolkit for evaluating generative AI in a repeatable, transparent way.</a:t>
            </a:r>
          </a:p>
        </p:txBody>
      </p:sp>
      <p:sp>
        <p:nvSpPr>
          <p:cNvPr id="4" name="Slide Number Placeholder 3"/>
          <p:cNvSpPr>
            <a:spLocks noGrp="1"/>
          </p:cNvSpPr>
          <p:nvPr>
            <p:ph type="sldNum" sz="quarter" idx="5"/>
          </p:nvPr>
        </p:nvSpPr>
        <p:spPr/>
        <p:txBody>
          <a:bodyPr/>
          <a:lstStyle/>
          <a:p>
            <a:fld id="{8384FD89-1E1B-45B5-9C21-80E3DD909EB5}" type="slidenum">
              <a:rPr lang="en-US" smtClean="0"/>
              <a:t>13</a:t>
            </a:fld>
            <a:endParaRPr lang="en-US"/>
          </a:p>
        </p:txBody>
      </p:sp>
    </p:spTree>
    <p:extLst>
      <p:ext uri="{BB962C8B-B14F-4D97-AF65-F5344CB8AC3E}">
        <p14:creationId xmlns:p14="http://schemas.microsoft.com/office/powerpoint/2010/main" val="4514330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effectLst/>
                <a:latin typeface="Aptos" panose="020B0004020202020204" pitchFamily="34" charset="0"/>
                <a:ea typeface="Aptos" panose="020B0004020202020204" pitchFamily="34" charset="0"/>
                <a:cs typeface="Arial" panose="020B0604020202020204" pitchFamily="34" charset="0"/>
              </a:rPr>
              <a:t>We recommend that you always start with manual evaluation, with human graders manually scoring generated outputs.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effectLst/>
                <a:latin typeface="Aptos" panose="020B0004020202020204" pitchFamily="34" charset="0"/>
                <a:ea typeface="Aptos" panose="020B0004020202020204" pitchFamily="34" charset="0"/>
                <a:cs typeface="Arial" panose="020B0604020202020204" pitchFamily="34" charset="0"/>
              </a:rPr>
              <a:t>When mitigating specific risks, it’s really helpful to keep manually checking progress against a small dataset until evidence of the risk is no longer observed before moving on to automated evaluation.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effectLst/>
                <a:latin typeface="Aptos" panose="020B0004020202020204" pitchFamily="34" charset="0"/>
                <a:ea typeface="Aptos" panose="020B0004020202020204" pitchFamily="34" charset="0"/>
                <a:cs typeface="Arial" panose="020B0604020202020204" pitchFamily="34" charset="0"/>
              </a:rPr>
              <a:t>Azure AI Studio provides an easy no-code interface for developers or domain experts to grade model outputs.</a:t>
            </a:r>
          </a:p>
        </p:txBody>
      </p:sp>
      <p:sp>
        <p:nvSpPr>
          <p:cNvPr id="4" name="Slide Number Placeholder 3"/>
          <p:cNvSpPr>
            <a:spLocks noGrp="1"/>
          </p:cNvSpPr>
          <p:nvPr>
            <p:ph type="sldNum" sz="quarter" idx="5"/>
          </p:nvPr>
        </p:nvSpPr>
        <p:spPr/>
        <p:txBody>
          <a:bodyPr/>
          <a:lstStyle/>
          <a:p>
            <a:fld id="{8384FD89-1E1B-45B5-9C21-80E3DD909EB5}" type="slidenum">
              <a:rPr lang="en-US" smtClean="0"/>
              <a:t>14</a:t>
            </a:fld>
            <a:endParaRPr lang="en-US"/>
          </a:p>
        </p:txBody>
      </p:sp>
    </p:spTree>
    <p:extLst>
      <p:ext uri="{BB962C8B-B14F-4D97-AF65-F5344CB8AC3E}">
        <p14:creationId xmlns:p14="http://schemas.microsoft.com/office/powerpoint/2010/main" val="6485646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Automated evaluation is useful for measuring quality and safety on a bigger scale.</a:t>
            </a:r>
          </a:p>
          <a:p>
            <a:pPr marL="171450" indent="-171450">
              <a:buFont typeface="Arial" panose="020B0604020202020204" pitchFamily="34" charset="0"/>
              <a:buChar char="•"/>
            </a:pPr>
            <a:r>
              <a:rPr lang="en-US"/>
              <a:t>Azure AI Studio evaluation tools also enable ongoing evaluations that periodically run to monitor for regression as the system, usage, and mitigations evolve over time.</a:t>
            </a:r>
          </a:p>
        </p:txBody>
      </p:sp>
      <p:sp>
        <p:nvSpPr>
          <p:cNvPr id="4" name="Slide Number Placeholder 3"/>
          <p:cNvSpPr>
            <a:spLocks noGrp="1"/>
          </p:cNvSpPr>
          <p:nvPr>
            <p:ph type="sldNum" sz="quarter" idx="5"/>
          </p:nvPr>
        </p:nvSpPr>
        <p:spPr/>
        <p:txBody>
          <a:bodyPr/>
          <a:lstStyle/>
          <a:p>
            <a:fld id="{8384FD89-1E1B-45B5-9C21-80E3DD909EB5}" type="slidenum">
              <a:rPr lang="en-US" smtClean="0"/>
              <a:t>15</a:t>
            </a:fld>
            <a:endParaRPr lang="en-US"/>
          </a:p>
        </p:txBody>
      </p:sp>
    </p:spTree>
    <p:extLst>
      <p:ext uri="{BB962C8B-B14F-4D97-AF65-F5344CB8AC3E}">
        <p14:creationId xmlns:p14="http://schemas.microsoft.com/office/powerpoint/2010/main" val="33856973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We support two types of automated evaluation metrics with low-code and code-first paths.</a:t>
            </a:r>
            <a:endParaRPr lang="en-US" b="0" i="0">
              <a:solidFill>
                <a:srgbClr val="161616"/>
              </a:solidFill>
              <a:effectLst/>
              <a:highlight>
                <a:srgbClr val="FFFFFF"/>
              </a:highlight>
              <a:latin typeface="Segoe UI" panose="020B0502040204020203" pitchFamily="34" charset="0"/>
            </a:endParaRPr>
          </a:p>
          <a:p>
            <a:pPr marL="171450" indent="-171450" algn="l">
              <a:buFont typeface="Arial" panose="020B0604020202020204" pitchFamily="34" charset="0"/>
              <a:buChar char="•"/>
            </a:pPr>
            <a:r>
              <a:rPr lang="en-US" b="0" i="0">
                <a:solidFill>
                  <a:srgbClr val="161616"/>
                </a:solidFill>
                <a:effectLst/>
                <a:highlight>
                  <a:srgbClr val="FFFFFF"/>
                </a:highlight>
                <a:latin typeface="Segoe UI" panose="020B0502040204020203" pitchFamily="34" charset="0"/>
              </a:rPr>
              <a:t>In the context of generative AI, traditional ML metrics are useful when we want to quantify the accuracy of generated outputs compared to expected answers. For instance, in tasks such as classification or short-form question-answering, where there's typically one correct or expected answer, F1 scores can be used to measure the precision and recall of generated outputs against the expected answers, otherwise known as your golden dataset.</a:t>
            </a:r>
          </a:p>
          <a:p>
            <a:pPr marL="171450" indent="-171450" algn="l">
              <a:buFont typeface="Arial" panose="020B0604020202020204" pitchFamily="34" charset="0"/>
              <a:buChar char="•"/>
            </a:pPr>
            <a:r>
              <a:rPr lang="en-US" b="0" i="0">
                <a:solidFill>
                  <a:srgbClr val="161616"/>
                </a:solidFill>
                <a:effectLst/>
                <a:highlight>
                  <a:srgbClr val="FFFFFF"/>
                </a:highlight>
                <a:latin typeface="Segoe UI" panose="020B0502040204020203" pitchFamily="34" charset="0"/>
              </a:rPr>
              <a:t>AI-assisted metrics can be beneficial in scenarios where ground truth and expected answers aren't available, such as open-ended question answering or creative writing.</a:t>
            </a:r>
            <a:endParaRPr lang="en-US" b="0" i="0">
              <a:solidFill>
                <a:srgbClr val="333333"/>
              </a:solidFill>
              <a:effectLst/>
              <a:highlight>
                <a:srgbClr val="FFFFFF"/>
              </a:highlight>
              <a:latin typeface="SegoeUI"/>
            </a:endParaRPr>
          </a:p>
          <a:p>
            <a:pPr marL="171450" indent="-171450" algn="l">
              <a:buFont typeface="Arial" panose="020B0604020202020204" pitchFamily="34" charset="0"/>
              <a:buChar char="•"/>
            </a:pPr>
            <a:r>
              <a:rPr lang="en-US" b="0" i="0">
                <a:solidFill>
                  <a:srgbClr val="333333"/>
                </a:solidFill>
                <a:effectLst/>
                <a:highlight>
                  <a:srgbClr val="FFFFFF"/>
                </a:highlight>
                <a:latin typeface="SegoeUI"/>
              </a:rPr>
              <a:t>We support pre-built metrics for quality such as </a:t>
            </a:r>
            <a:r>
              <a:rPr lang="en-US" b="0" i="0" err="1">
                <a:solidFill>
                  <a:srgbClr val="333333"/>
                </a:solidFill>
                <a:effectLst/>
                <a:highlight>
                  <a:srgbClr val="FFFFFF"/>
                </a:highlight>
                <a:latin typeface="SegoeUI"/>
              </a:rPr>
              <a:t>groundedness</a:t>
            </a:r>
            <a:r>
              <a:rPr lang="en-US" b="0" i="0">
                <a:solidFill>
                  <a:srgbClr val="333333"/>
                </a:solidFill>
                <a:effectLst/>
                <a:highlight>
                  <a:srgbClr val="FFFFFF"/>
                </a:highlight>
                <a:latin typeface="SegoeUI"/>
              </a:rPr>
              <a:t>, relevance, and fluency. </a:t>
            </a:r>
          </a:p>
          <a:p>
            <a:pPr marL="171450" indent="-171450" algn="l">
              <a:buFont typeface="Arial" panose="020B0604020202020204" pitchFamily="34" charset="0"/>
              <a:buChar char="•"/>
            </a:pPr>
            <a:r>
              <a:rPr lang="en-US" b="0" i="0">
                <a:solidFill>
                  <a:srgbClr val="333333"/>
                </a:solidFill>
                <a:effectLst/>
                <a:highlight>
                  <a:srgbClr val="FFFFFF"/>
                </a:highlight>
                <a:latin typeface="SegoeUI"/>
              </a:rPr>
              <a:t>And now we also support pre-built metrics for Risk and Safety, so you can measure how frequently your app is to generating problematic content, such as hateful or violent content, as well as how susceptible it is to jailbreak attacks.</a:t>
            </a:r>
          </a:p>
          <a:p>
            <a:pPr marL="171450" indent="-171450" algn="l">
              <a:buFont typeface="Arial" panose="020B0604020202020204" pitchFamily="34" charset="0"/>
              <a:buChar char="•"/>
            </a:pPr>
            <a:r>
              <a:rPr lang="en-US" b="0" i="0">
                <a:solidFill>
                  <a:srgbClr val="333333"/>
                </a:solidFill>
                <a:effectLst/>
                <a:highlight>
                  <a:srgbClr val="FFFFFF"/>
                </a:highlight>
                <a:latin typeface="SegoeUI"/>
              </a:rPr>
              <a:t>You can also define your own custom metrics to run more tailored evaluations for your use case.</a:t>
            </a:r>
          </a:p>
          <a:p>
            <a:pPr algn="l"/>
            <a:endParaRPr lang="en-US" b="0" i="0">
              <a:solidFill>
                <a:srgbClr val="333333"/>
              </a:solidFill>
              <a:effectLst/>
              <a:highlight>
                <a:srgbClr val="FFFFFF"/>
              </a:highlight>
              <a:latin typeface="Segoe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9/16/2024 10:44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384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Let’s take a closer look at AI-assisted evaluations.</a:t>
            </a:r>
          </a:p>
          <a:p>
            <a:pPr marL="171450" indent="-171450"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For more open-ended questions, LLMs such as GPT-4 can be really helpful. </a:t>
            </a:r>
          </a:p>
          <a:p>
            <a:pPr marL="171450" indent="-171450"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Think of it like you’re a professor that needs to grade 1,000 papers. That’s not scalable, so instead, you provide a grading rubric to an extremely efficient assistant grader. In this case, the assistant grader is a GPT-model that is highly capable in following your grading instructions.</a:t>
            </a:r>
          </a:p>
          <a:p>
            <a:pPr marL="171450" indent="-171450">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But first, we need our </a:t>
            </a:r>
            <a:r>
              <a:rPr lang="en-US" b="1" i="0" dirty="0">
                <a:solidFill>
                  <a:srgbClr val="161616"/>
                </a:solidFill>
                <a:effectLst/>
                <a:highlight>
                  <a:srgbClr val="FFFFFF"/>
                </a:highlight>
                <a:latin typeface="Segoe UI" panose="020B0502040204020203" pitchFamily="34" charset="0"/>
              </a:rPr>
              <a:t>test data</a:t>
            </a:r>
            <a:r>
              <a:rPr lang="en-US" b="0" i="0" dirty="0">
                <a:solidFill>
                  <a:srgbClr val="161616"/>
                </a:solidFill>
                <a:effectLst/>
                <a:highlight>
                  <a:srgbClr val="FFFFFF"/>
                </a:highlight>
                <a:latin typeface="Segoe UI" panose="020B0502040204020203" pitchFamily="34" charset="0"/>
              </a:rPr>
              <a:t>– that is, a set of prompts and corresponding completions from our model. You may already have great test data from in-house sources such as customer care centers or red teamers. However, there could be times where you lack adequate test data, particularly for prompts that try to evoke an inappropriate or unsafe answer, such as the latest prompt injection attack techniques.</a:t>
            </a:r>
          </a:p>
          <a:p>
            <a:pPr marL="171450" indent="-171450">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This is where </a:t>
            </a:r>
            <a:r>
              <a:rPr lang="en-US" b="1" i="0" dirty="0">
                <a:solidFill>
                  <a:srgbClr val="161616"/>
                </a:solidFill>
                <a:effectLst/>
                <a:highlight>
                  <a:srgbClr val="FFFFFF"/>
                </a:highlight>
                <a:latin typeface="Segoe UI" panose="020B0502040204020203" pitchFamily="34" charset="0"/>
              </a:rPr>
              <a:t>synthetic dataset generation </a:t>
            </a:r>
            <a:r>
              <a:rPr lang="en-US" b="0" i="0" dirty="0">
                <a:solidFill>
                  <a:srgbClr val="161616"/>
                </a:solidFill>
                <a:effectLst/>
                <a:highlight>
                  <a:srgbClr val="FFFFFF"/>
                </a:highlight>
                <a:latin typeface="Segoe UI" panose="020B0502040204020203" pitchFamily="34" charset="0"/>
              </a:rPr>
              <a:t>can be valuable. We help you generate adversarial interaction data by enabling our safety evaluation service to role play with your application using targeting prompts developed by Microsoft Research.</a:t>
            </a:r>
          </a:p>
          <a:p>
            <a:pPr marL="171450" indent="-171450">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Once we have test data, we can run an evaluation using pre-built or custom evaluators.</a:t>
            </a:r>
          </a:p>
          <a:p>
            <a:pPr marL="171450" indent="-171450">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Each evaluator contains our grading rubrics—or metric instructions—and an Azure OpenAI GPT deployment – our grading assistant, who will follow the instructions to score each metric we specify.</a:t>
            </a:r>
          </a:p>
          <a:p>
            <a:pPr marL="171450" indent="-171450">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And in the evaluation results, we can see the scoring from our model as well </a:t>
            </a:r>
            <a:r>
              <a:rPr lang="en-US" b="1" i="0" dirty="0">
                <a:solidFill>
                  <a:srgbClr val="161616"/>
                </a:solidFill>
                <a:effectLst/>
                <a:highlight>
                  <a:srgbClr val="FFFFFF"/>
                </a:highlight>
                <a:latin typeface="Segoe UI" panose="020B0502040204020203" pitchFamily="34" charset="0"/>
              </a:rPr>
              <a:t>as explanations</a:t>
            </a:r>
            <a:r>
              <a:rPr lang="en-US" b="0" i="0" dirty="0">
                <a:solidFill>
                  <a:srgbClr val="161616"/>
                </a:solidFill>
                <a:effectLst/>
                <a:highlight>
                  <a:srgbClr val="FFFFFF"/>
                </a:highlight>
                <a:latin typeface="Segoe UI" panose="020B0502040204020203" pitchFamily="34" charset="0"/>
              </a:rPr>
              <a:t> for those scores. </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9/16/2024 10:44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3058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you recall, after identifying risks, the next step is to measure how prevalent they are so you know where to focus your attention.</a:t>
            </a:r>
          </a:p>
          <a:p>
            <a:pPr marL="171450" indent="-171450">
              <a:buFont typeface="Arial" panose="020B0604020202020204" pitchFamily="34" charset="0"/>
              <a:buChar char="•"/>
            </a:pPr>
            <a:r>
              <a:rPr lang="en-US" dirty="0"/>
              <a:t>But, for the purposes of our conversation, I actually think it’s more helpful to talk through the mitigations first, so we can better-understand what these risks are and how they show up in generative AI applications.</a:t>
            </a:r>
          </a:p>
          <a:p>
            <a:pPr marL="171450" indent="-171450">
              <a:buFont typeface="Arial" panose="020B0604020202020204" pitchFamily="34" charset="0"/>
              <a:buChar char="•"/>
            </a:pPr>
            <a:r>
              <a:rPr lang="en-US" dirty="0"/>
              <a:t>Either way, the process is iterative, and you’ll want to go back and forth between mitigations and measurement to gauge your progress.</a:t>
            </a:r>
          </a:p>
          <a:p>
            <a:endParaRPr lang="en-US" dirty="0"/>
          </a:p>
          <a:p>
            <a:r>
              <a:rPr lang="en-US" dirty="0"/>
              <a:t>Let’s take a look.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A0D00C-D97D-4D9F-A1A5-E7BA88B482E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026485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a:solidFill>
                  <a:srgbClr val="333333"/>
                </a:solidFill>
                <a:effectLst/>
                <a:latin typeface="SegoeUI"/>
              </a:rPr>
              <a:t>We find that most production applications require a mitigation plan with </a:t>
            </a:r>
            <a:r>
              <a:rPr lang="en-US" b="1" i="0">
                <a:solidFill>
                  <a:srgbClr val="333333"/>
                </a:solidFill>
                <a:effectLst/>
                <a:latin typeface="SegoeUI"/>
              </a:rPr>
              <a:t>four layers of technical mitigations</a:t>
            </a:r>
            <a:r>
              <a:rPr lang="en-US" b="0" i="0">
                <a:solidFill>
                  <a:srgbClr val="333333"/>
                </a:solidFill>
                <a:effectLst/>
                <a:latin typeface="SegoeUI"/>
              </a:rPr>
              <a:t>: (1) the model, (2) safety system, (3) system message and grounding, and (4) user experience layers. </a:t>
            </a:r>
          </a:p>
          <a:p>
            <a:pPr marL="171450" indent="-171450">
              <a:buFont typeface="Arial" panose="020B0604020202020204" pitchFamily="34" charset="0"/>
              <a:buChar char="•"/>
            </a:pPr>
            <a:r>
              <a:rPr lang="en-US" b="0" i="0">
                <a:solidFill>
                  <a:srgbClr val="333333"/>
                </a:solidFill>
                <a:effectLst/>
                <a:latin typeface="SegoeUI"/>
              </a:rPr>
              <a:t>The </a:t>
            </a:r>
            <a:r>
              <a:rPr lang="en-US" b="1" i="0">
                <a:solidFill>
                  <a:srgbClr val="333333"/>
                </a:solidFill>
                <a:effectLst/>
                <a:latin typeface="SegoeUI"/>
              </a:rPr>
              <a:t>model and safety system layers </a:t>
            </a:r>
            <a:r>
              <a:rPr lang="en-US" b="0" i="0">
                <a:solidFill>
                  <a:srgbClr val="333333"/>
                </a:solidFill>
                <a:effectLst/>
                <a:latin typeface="SegoeUI"/>
              </a:rPr>
              <a:t>are typically platform layers, where built-in mitigations would be common across many applications. They are built into Azure for you. </a:t>
            </a:r>
          </a:p>
          <a:p>
            <a:pPr marL="171450" indent="-171450">
              <a:buFont typeface="Arial" panose="020B0604020202020204" pitchFamily="34" charset="0"/>
              <a:buChar char="•"/>
            </a:pPr>
            <a:r>
              <a:rPr lang="en-US" b="0" i="0">
                <a:solidFill>
                  <a:srgbClr val="333333"/>
                </a:solidFill>
                <a:effectLst/>
                <a:latin typeface="SegoeUI"/>
              </a:rPr>
              <a:t>The </a:t>
            </a:r>
            <a:r>
              <a:rPr lang="en-US" b="1" i="0">
                <a:solidFill>
                  <a:srgbClr val="333333"/>
                </a:solidFill>
                <a:effectLst/>
                <a:latin typeface="SegoeUI"/>
              </a:rPr>
              <a:t>next two layers </a:t>
            </a:r>
            <a:r>
              <a:rPr lang="en-US" b="0" i="0">
                <a:solidFill>
                  <a:srgbClr val="333333"/>
                </a:solidFill>
                <a:effectLst/>
                <a:latin typeface="SegoeUI"/>
              </a:rPr>
              <a:t>largely depend on the application’s purpose and design, meaning the implementation of mitigations can vary a lot from one application to the next.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E6E6E6"/>
                </a:solidFill>
                <a:effectLst/>
                <a:latin typeface="Segoe UI" panose="020B0502040204020203" pitchFamily="34" charset="0"/>
              </a:rPr>
              <a:t>Note that, while the foundation model you’re using is obviously an important component of the system, it's not the complete system.</a:t>
            </a:r>
            <a:endParaRPr lang="en-US" b="0" i="0">
              <a:solidFill>
                <a:srgbClr val="333333"/>
              </a:solidFill>
              <a:effectLst/>
              <a:latin typeface="Segoe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9/16/2024 10:44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0539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EF857-B7C8-DC0D-D85A-2A43D0477D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508C57-9DA9-E57C-7583-35283AB808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BD7BA4-0522-08FF-2384-ED925BD3BAC2}"/>
              </a:ext>
            </a:extLst>
          </p:cNvPr>
          <p:cNvSpPr>
            <a:spLocks noGrp="1"/>
          </p:cNvSpPr>
          <p:nvPr>
            <p:ph type="body" idx="1"/>
          </p:nvPr>
        </p:nvSpPr>
        <p:spPr/>
        <p:txBody>
          <a:bodyPr/>
          <a:lstStyle/>
          <a:p>
            <a:r>
              <a:rPr lang="en-US" dirty="0"/>
              <a:t>[Self-introduction - Consider sharing a personal anecdote about why responsible AI matters to you and the customers you work with]</a:t>
            </a:r>
          </a:p>
        </p:txBody>
      </p:sp>
      <p:sp>
        <p:nvSpPr>
          <p:cNvPr id="4" name="Slide Number Placeholder 3">
            <a:extLst>
              <a:ext uri="{FF2B5EF4-FFF2-40B4-BE49-F238E27FC236}">
                <a16:creationId xmlns:a16="http://schemas.microsoft.com/office/drawing/2014/main" id="{982C3B4A-4EBB-081C-EA90-5A879327BB8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4FD89-1E1B-45B5-9C21-80E3DD909EB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385255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[NOTE THIS SLIDE IS ANIMATED TO SHOW THE FLOW OF DATA]</a:t>
            </a:r>
          </a:p>
          <a:p>
            <a:pPr marL="171450" indent="-171450">
              <a:buFont typeface="Arial" panose="020B0604020202020204" pitchFamily="34" charset="0"/>
              <a:buChar char="•"/>
            </a:pPr>
            <a:r>
              <a:rPr lang="en-US" dirty="0"/>
              <a:t>So here’s the basic anatomy of a generative AI application, where you can </a:t>
            </a:r>
            <a:r>
              <a:rPr lang="en-US" b="1" dirty="0"/>
              <a:t>see our mitigation layers at work in real-time.</a:t>
            </a:r>
          </a:p>
          <a:p>
            <a:pPr marL="171450" indent="-171450">
              <a:buFont typeface="Arial" panose="020B0604020202020204" pitchFamily="34" charset="0"/>
              <a:buChar char="•"/>
            </a:pPr>
            <a:r>
              <a:rPr lang="en-US" dirty="0"/>
              <a:t>The user input comes in, and that gets combined with our system message and grounding data.</a:t>
            </a:r>
          </a:p>
          <a:p>
            <a:pPr marL="171450" indent="-171450">
              <a:buFont typeface="Arial" panose="020B0604020202020204" pitchFamily="34" charset="0"/>
              <a:buChar char="•"/>
            </a:pPr>
            <a:r>
              <a:rPr lang="en-US" dirty="0"/>
              <a:t>Then all that gets passed through our safety system before reaching our model.</a:t>
            </a:r>
          </a:p>
          <a:p>
            <a:pPr marL="171450" indent="-171450">
              <a:buFont typeface="Arial" panose="020B0604020202020204" pitchFamily="34" charset="0"/>
              <a:buChar char="•"/>
            </a:pPr>
            <a:r>
              <a:rPr lang="en-US" dirty="0"/>
              <a:t>The model uses the user prompt, system message, and grounding data to formulate a response.</a:t>
            </a:r>
          </a:p>
          <a:p>
            <a:pPr marL="171450" indent="-171450">
              <a:buFont typeface="Arial" panose="020B0604020202020204" pitchFamily="34" charset="0"/>
              <a:buChar char="•"/>
            </a:pPr>
            <a:r>
              <a:rPr lang="en-US" dirty="0"/>
              <a:t>The response goes back through the safety system—because, you know, models can make mistakes!</a:t>
            </a:r>
          </a:p>
          <a:p>
            <a:pPr marL="171450" indent="-171450">
              <a:buFont typeface="Arial" panose="020B0604020202020204" pitchFamily="34" charset="0"/>
              <a:buChar char="•"/>
            </a:pPr>
            <a:r>
              <a:rPr lang="en-US" dirty="0"/>
              <a:t>And then it finally reaches the end user.</a:t>
            </a:r>
          </a:p>
          <a:p>
            <a:pPr marL="171450" indent="-171450">
              <a:buFont typeface="Arial" panose="020B0604020202020204" pitchFamily="34" charset="0"/>
              <a:buChar char="•"/>
            </a:pPr>
            <a:r>
              <a:rPr lang="en-US" dirty="0"/>
              <a:t>Ideally, all of this will be observable and measurable with robust evaluation and monitoring systems, so you can identify issues quickly and continuously improve the system.</a:t>
            </a:r>
          </a:p>
          <a:p>
            <a:endParaRPr lang="en-US" dirty="0"/>
          </a:p>
        </p:txBody>
      </p:sp>
      <p:sp>
        <p:nvSpPr>
          <p:cNvPr id="4" name="Slide Number Placeholder 3"/>
          <p:cNvSpPr>
            <a:spLocks noGrp="1"/>
          </p:cNvSpPr>
          <p:nvPr>
            <p:ph type="sldNum" sz="quarter" idx="5"/>
          </p:nvPr>
        </p:nvSpPr>
        <p:spPr/>
        <p:txBody>
          <a:bodyPr/>
          <a:lstStyle/>
          <a:p>
            <a:fld id="{8384FD89-1E1B-45B5-9C21-80E3DD909EB5}" type="slidenum">
              <a:rPr lang="en-US" smtClean="0"/>
              <a:t>20</a:t>
            </a:fld>
            <a:endParaRPr lang="en-US"/>
          </a:p>
        </p:txBody>
      </p:sp>
    </p:spTree>
    <p:extLst>
      <p:ext uri="{BB962C8B-B14F-4D97-AF65-F5344CB8AC3E}">
        <p14:creationId xmlns:p14="http://schemas.microsoft.com/office/powerpoint/2010/main" val="41246604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73A32-4565-C979-9DEC-416BEC8DB0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B4E262-F646-2D9E-73AF-868F40B4D6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3D148A-BE13-9187-7EB9-E023883912DE}"/>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33333"/>
                </a:solidFill>
                <a:effectLst/>
                <a:latin typeface="SegoeUI"/>
              </a:rPr>
              <a:t>It all starts with your foundational model.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33333"/>
                </a:solidFill>
                <a:effectLst/>
                <a:latin typeface="SegoeUI"/>
              </a:rPr>
              <a:t>But how exactly can you know which model is right for your application?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33333"/>
                </a:solidFill>
                <a:effectLst/>
                <a:latin typeface="SegoeUI"/>
              </a:rPr>
              <a:t>The Azure AI model catalog provides over 1,600 model options and tools to help you select the right one for your use case.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E6E6E6"/>
                </a:solidFill>
                <a:effectLst/>
                <a:latin typeface="Segoe UI" panose="020B0502040204020203" pitchFamily="34" charset="0"/>
              </a:rPr>
              <a:t>For example, you can use </a:t>
            </a:r>
            <a:r>
              <a:rPr lang="en-US" b="1" i="0">
                <a:solidFill>
                  <a:srgbClr val="E6E6E6"/>
                </a:solidFill>
                <a:effectLst/>
                <a:latin typeface="Segoe UI" panose="020B0502040204020203" pitchFamily="34" charset="0"/>
              </a:rPr>
              <a:t>powerful benchmarking and evaluation capabilities </a:t>
            </a:r>
            <a:r>
              <a:rPr lang="en-US" b="0" i="0">
                <a:solidFill>
                  <a:srgbClr val="E6E6E6"/>
                </a:solidFill>
                <a:effectLst/>
                <a:latin typeface="Segoe UI" panose="020B0502040204020203" pitchFamily="34" charset="0"/>
              </a:rPr>
              <a:t>that allow you to compare the performance of multiple models side-by-side to pick the one that would perform best for your use case.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a:latin typeface="SegoeUI"/>
              </a:rPr>
              <a:t>You can also review </a:t>
            </a:r>
            <a:r>
              <a:rPr lang="en-US" sz="1200" b="1">
                <a:latin typeface="SegoeUI"/>
              </a:rPr>
              <a:t>model cards, </a:t>
            </a:r>
            <a:r>
              <a:rPr lang="en-US" sz="1200" b="0">
                <a:latin typeface="SegoeUI"/>
              </a:rPr>
              <a:t>which contain details from the model provider.</a:t>
            </a:r>
            <a:endParaRPr lang="en-US" sz="1200" b="1">
              <a:latin typeface="SegoeU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a:effectLst/>
                <a:latin typeface="SegoeUI"/>
              </a:rPr>
              <a:t>All of these steps can help you better-understand whether a model is a good fit for your application and start identifying the potential harms you need to mitigate and measure during development. </a:t>
            </a:r>
          </a:p>
        </p:txBody>
      </p:sp>
      <p:sp>
        <p:nvSpPr>
          <p:cNvPr id="4" name="Header Placeholder 3">
            <a:extLst>
              <a:ext uri="{FF2B5EF4-FFF2-40B4-BE49-F238E27FC236}">
                <a16:creationId xmlns:a16="http://schemas.microsoft.com/office/drawing/2014/main" id="{E90B7961-A6CC-B1EE-E464-3C8015DFF99C}"/>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661C6098-CF88-5917-8DC0-2D8C5DBB06BB}"/>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a:extLst>
              <a:ext uri="{FF2B5EF4-FFF2-40B4-BE49-F238E27FC236}">
                <a16:creationId xmlns:a16="http://schemas.microsoft.com/office/drawing/2014/main" id="{C6B129C6-0C3B-0882-E6C9-4356B9354F0D}"/>
              </a:ext>
            </a:extLst>
          </p:cNvPr>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691737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73A32-4565-C979-9DEC-416BEC8DB0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B4E262-F646-2D9E-73AF-868F40B4D6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3D148A-BE13-9187-7EB9-E023883912DE}"/>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33333"/>
                </a:solidFill>
                <a:effectLst/>
                <a:latin typeface="SegoeUI"/>
              </a:rPr>
              <a:t>But choosing a great base model is just the first step. For most applications, it’s not enough to rely on the safety mitigations built into the model itself.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33333"/>
                </a:solidFill>
                <a:effectLst/>
                <a:latin typeface="SegoeUI"/>
              </a:rPr>
              <a:t>Even with fine-tuning, LLMs can make mistakes and are susceptible to attacks like jailbreaks.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effectLst/>
                <a:latin typeface="Segoe UI" panose="020B0502040204020203" pitchFamily="34" charset="0"/>
                <a:ea typeface="Segoe UI" panose="020B0502040204020203" pitchFamily="34" charset="0"/>
              </a:rPr>
              <a:t>So, just like security, at Microsoft we use a </a:t>
            </a:r>
            <a:r>
              <a:rPr lang="en-US" sz="1200" b="1" dirty="0">
                <a:effectLst/>
                <a:latin typeface="Segoe UI" panose="020B0502040204020203" pitchFamily="34" charset="0"/>
                <a:ea typeface="Segoe UI" panose="020B0502040204020203" pitchFamily="34" charset="0"/>
              </a:rPr>
              <a:t>layered defense-in-depth approach</a:t>
            </a:r>
            <a:r>
              <a:rPr lang="en-US" sz="1200" dirty="0">
                <a:effectLst/>
                <a:latin typeface="Segoe UI" panose="020B0502040204020203" pitchFamily="34" charset="0"/>
                <a:ea typeface="Segoe UI" panose="020B0502040204020203" pitchFamily="34" charset="0"/>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effectLst/>
                <a:latin typeface="Segoe UI" panose="020B0502040204020203" pitchFamily="34" charset="0"/>
                <a:ea typeface="Segoe UI" panose="020B0502040204020203" pitchFamily="34" charset="0"/>
              </a:rPr>
              <a:t>And we apply an AI-based safety system that goes around the model and </a:t>
            </a:r>
            <a:r>
              <a:rPr lang="en-US" sz="1200" b="1" dirty="0">
                <a:effectLst/>
                <a:latin typeface="Segoe UI" panose="020B0502040204020203" pitchFamily="34" charset="0"/>
                <a:ea typeface="Segoe UI" panose="020B0502040204020203" pitchFamily="34" charset="0"/>
              </a:rPr>
              <a:t>monitors the inputs and outputs </a:t>
            </a:r>
            <a:r>
              <a:rPr lang="en-US" sz="1200" dirty="0">
                <a:effectLst/>
                <a:latin typeface="Segoe UI" panose="020B0502040204020203" pitchFamily="34" charset="0"/>
                <a:ea typeface="Segoe UI" panose="020B0502040204020203" pitchFamily="34" charset="0"/>
              </a:rPr>
              <a:t>to help prevent attacks from being successful and catches places where the model makes a mistake.</a:t>
            </a:r>
          </a:p>
          <a:p>
            <a:pPr marL="171450" indent="-171450">
              <a:buFont typeface="Arial" panose="020B0604020202020204" pitchFamily="34" charset="0"/>
              <a:buChar char="•"/>
            </a:pPr>
            <a:r>
              <a:rPr lang="en-US" dirty="0">
                <a:ea typeface="Calibri"/>
                <a:cs typeface="Calibri"/>
              </a:rPr>
              <a:t>At Microsoft, this state-of-the-art safety system is called </a:t>
            </a:r>
            <a:r>
              <a:rPr lang="en-US" b="1" dirty="0">
                <a:ea typeface="Calibri"/>
                <a:cs typeface="Calibri"/>
              </a:rPr>
              <a:t>Azure AI Content Safety</a:t>
            </a:r>
            <a:r>
              <a:rPr lang="en-US" dirty="0">
                <a:ea typeface="Calibri"/>
                <a:cs typeface="Calibri"/>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a typeface="Calibri"/>
                <a:cs typeface="Calibri"/>
              </a:rPr>
              <a:t>And the filters are configurable for inputs and outputs… because you might want different settings for your use case. For example, a gaming company may be more permissive of violent language in inputs, but may not want to output violent language to users.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a typeface="Calibri"/>
                <a:cs typeface="Calibri"/>
              </a:rPr>
              <a:t>We’ve integrated this service directly into our Microsoft Copilot ecosystem as a </a:t>
            </a:r>
            <a:r>
              <a:rPr lang="en-US" b="1" dirty="0">
                <a:ea typeface="Calibri"/>
                <a:cs typeface="Calibri"/>
              </a:rPr>
              <a:t>built-in safety system</a:t>
            </a:r>
            <a:r>
              <a:rPr lang="en-US" dirty="0">
                <a:ea typeface="Calibri"/>
                <a:cs typeface="Calibri"/>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a typeface="Calibri"/>
                <a:cs typeface="Calibri"/>
              </a:rPr>
              <a:t>and we make the same technology available to developers via Azure AI to help them build safer AI applications from the start.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effectLst/>
              <a:latin typeface="SegoeUI"/>
            </a:endParaRPr>
          </a:p>
        </p:txBody>
      </p:sp>
      <p:sp>
        <p:nvSpPr>
          <p:cNvPr id="4" name="Header Placeholder 3">
            <a:extLst>
              <a:ext uri="{FF2B5EF4-FFF2-40B4-BE49-F238E27FC236}">
                <a16:creationId xmlns:a16="http://schemas.microsoft.com/office/drawing/2014/main" id="{E90B7961-A6CC-B1EE-E464-3C8015DFF99C}"/>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661C6098-CF88-5917-8DC0-2D8C5DBB06BB}"/>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a:extLst>
              <a:ext uri="{FF2B5EF4-FFF2-40B4-BE49-F238E27FC236}">
                <a16:creationId xmlns:a16="http://schemas.microsoft.com/office/drawing/2014/main" id="{C6B129C6-0C3B-0882-E6C9-4356B9354F0D}"/>
              </a:ext>
            </a:extLst>
          </p:cNvPr>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0584602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86A5E-42AE-7615-20F8-934FE579E2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CD0ECA-765A-DED7-B8C7-E3FED3582C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E90FE9-BB12-A9A9-A2E3-D70C486505E8}"/>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effectLst/>
                <a:latin typeface="SegoeUI"/>
              </a:rPr>
              <a:t>There are </a:t>
            </a:r>
            <a:r>
              <a:rPr lang="en-US" sz="1200" b="1" i="0" dirty="0">
                <a:effectLst/>
                <a:latin typeface="SegoeUI"/>
              </a:rPr>
              <a:t>three types of filters </a:t>
            </a:r>
            <a:r>
              <a:rPr lang="en-US" sz="1200" b="0" i="0" dirty="0">
                <a:effectLst/>
                <a:latin typeface="SegoeUI"/>
              </a:rPr>
              <a:t>offered by Azure AI Content Safety.</a:t>
            </a:r>
          </a:p>
          <a:p>
            <a:pPr marL="171450" indent="-171450">
              <a:buFont typeface="Arial" panose="020B0604020202020204" pitchFamily="34" charset="0"/>
              <a:buChar char="•"/>
              <a:defRPr/>
            </a:pPr>
            <a:r>
              <a:rPr lang="en-US" sz="1200" b="0" i="0" dirty="0">
                <a:effectLst/>
                <a:latin typeface="SegoeUI"/>
              </a:rPr>
              <a:t>We provide </a:t>
            </a:r>
            <a:r>
              <a:rPr lang="en-US" sz="1200" b="1" i="0" dirty="0">
                <a:effectLst/>
                <a:latin typeface="SegoeUI"/>
              </a:rPr>
              <a:t>configurable content filters </a:t>
            </a:r>
            <a:r>
              <a:rPr lang="en-US" sz="1200" b="0" i="0" dirty="0">
                <a:effectLst/>
                <a:latin typeface="SegoeUI"/>
              </a:rPr>
              <a:t>for harmful content, like text and imagery containing violence or hate speech, which you can adjust by severity level. These are always set to a medium threshold by default.</a:t>
            </a:r>
            <a:r>
              <a:rPr lang="en-US" dirty="0">
                <a:latin typeface="SegoeUI"/>
              </a:rPr>
              <a:t> </a:t>
            </a:r>
            <a:endParaRPr lang="en-US" sz="1200" b="0" i="0" dirty="0">
              <a:effectLst/>
              <a:latin typeface="SegoeU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effectLst/>
                <a:latin typeface="SegoeUI"/>
              </a:rPr>
              <a:t>Customers can also create their own custom content filters using small training datasets.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dirty="0">
                <a:effectLst/>
                <a:latin typeface="SegoeUI"/>
              </a:rPr>
              <a:t>Prompt shields </a:t>
            </a:r>
            <a:r>
              <a:rPr lang="en-US" sz="1200" b="0" i="0" dirty="0">
                <a:effectLst/>
                <a:latin typeface="SegoeUI"/>
              </a:rPr>
              <a:t>are detection models that can be turned on for model inputs, to detect when a user is trying to attack or manipulate the AI system into doing something outside it’s intended purpose or design.</a:t>
            </a:r>
          </a:p>
          <a:p>
            <a:pPr marL="171450" indent="-171450">
              <a:buFont typeface="Arial" panose="020B0604020202020204" pitchFamily="34" charset="0"/>
              <a:buChar char="•"/>
              <a:defRPr/>
            </a:pPr>
            <a:r>
              <a:rPr lang="en-US" sz="1200" b="0" i="0" dirty="0">
                <a:effectLst/>
                <a:latin typeface="SegoeUI"/>
              </a:rPr>
              <a:t>Lastly, we have detection models that can be turned</a:t>
            </a:r>
            <a:r>
              <a:rPr lang="en-US" dirty="0">
                <a:latin typeface="SegoeUI"/>
              </a:rPr>
              <a:t> on to flag other kinds of risky inputs or outputs, such as protected or copyright </a:t>
            </a:r>
            <a:r>
              <a:rPr lang="en-US" sz="1200" b="0" i="0" dirty="0">
                <a:effectLst/>
                <a:latin typeface="SegoeUI"/>
              </a:rPr>
              <a:t>material or code, or hallucinations, where the model output does not align to the source material provided.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effectLst/>
                <a:latin typeface="SegoeUI"/>
              </a:rPr>
              <a:t>Customers can also create custom blocklists to filters specific terms in inputs or outputs.</a:t>
            </a:r>
          </a:p>
        </p:txBody>
      </p:sp>
      <p:sp>
        <p:nvSpPr>
          <p:cNvPr id="4" name="Header Placeholder 3">
            <a:extLst>
              <a:ext uri="{FF2B5EF4-FFF2-40B4-BE49-F238E27FC236}">
                <a16:creationId xmlns:a16="http://schemas.microsoft.com/office/drawing/2014/main" id="{503D5E83-4D50-954B-6C2F-1521F8A75040}"/>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526E3B06-3176-2FE8-B275-12F8BDA3708C}"/>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a:extLst>
              <a:ext uri="{FF2B5EF4-FFF2-40B4-BE49-F238E27FC236}">
                <a16:creationId xmlns:a16="http://schemas.microsoft.com/office/drawing/2014/main" id="{383C9F2F-4A0C-F1F4-C066-A1C4103AE413}"/>
              </a:ext>
            </a:extLst>
          </p:cNvPr>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408556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86A5E-42AE-7615-20F8-934FE579E2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CD0ECA-765A-DED7-B8C7-E3FED3582C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E90FE9-BB12-A9A9-A2E3-D70C486505E8}"/>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effectLst/>
                <a:latin typeface="SegoeUI"/>
              </a:rPr>
              <a:t>There are </a:t>
            </a:r>
            <a:r>
              <a:rPr lang="en-US" sz="1200" b="1" i="0" dirty="0">
                <a:effectLst/>
                <a:latin typeface="SegoeUI"/>
              </a:rPr>
              <a:t>three types of filters </a:t>
            </a:r>
            <a:r>
              <a:rPr lang="en-US" sz="1200" b="0" i="0" dirty="0">
                <a:effectLst/>
                <a:latin typeface="SegoeUI"/>
              </a:rPr>
              <a:t>offered by Azure AI Content Safety.</a:t>
            </a:r>
          </a:p>
          <a:p>
            <a:pPr marL="171450" indent="-171450">
              <a:buFont typeface="Arial" panose="020B0604020202020204" pitchFamily="34" charset="0"/>
              <a:buChar char="•"/>
              <a:defRPr/>
            </a:pPr>
            <a:r>
              <a:rPr lang="en-US" sz="1200" b="0" i="0" dirty="0">
                <a:effectLst/>
                <a:latin typeface="SegoeUI"/>
              </a:rPr>
              <a:t>We provide </a:t>
            </a:r>
            <a:r>
              <a:rPr lang="en-US" sz="1200" b="1" i="0" dirty="0">
                <a:effectLst/>
                <a:latin typeface="SegoeUI"/>
              </a:rPr>
              <a:t>configurable content filters </a:t>
            </a:r>
            <a:r>
              <a:rPr lang="en-US" sz="1200" b="0" i="0" dirty="0">
                <a:effectLst/>
                <a:latin typeface="SegoeUI"/>
              </a:rPr>
              <a:t>for harmful content, like text and imagery containing violence or hate speech, which you can adjust by severity level. These are always set to a medium threshold by default.</a:t>
            </a:r>
            <a:r>
              <a:rPr lang="en-US" dirty="0">
                <a:latin typeface="SegoeUI"/>
              </a:rPr>
              <a:t> </a:t>
            </a:r>
            <a:endParaRPr lang="en-US" sz="1200" b="0" i="0" dirty="0">
              <a:effectLst/>
              <a:latin typeface="SegoeU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effectLst/>
                <a:latin typeface="SegoeUI"/>
              </a:rPr>
              <a:t>Customers can also create their own custom content filters using small training datasets.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dirty="0">
                <a:effectLst/>
                <a:latin typeface="SegoeUI"/>
              </a:rPr>
              <a:t>Prompt shields </a:t>
            </a:r>
            <a:r>
              <a:rPr lang="en-US" sz="1200" b="0" i="0" dirty="0">
                <a:effectLst/>
                <a:latin typeface="SegoeUI"/>
              </a:rPr>
              <a:t>are detection models that can be turned on for model inputs, to detect when a user is trying to attack or manipulate the AI system into doing something outside it’s intended purpose or design.</a:t>
            </a:r>
          </a:p>
          <a:p>
            <a:pPr marL="171450" indent="-171450">
              <a:buFont typeface="Arial" panose="020B0604020202020204" pitchFamily="34" charset="0"/>
              <a:buChar char="•"/>
              <a:defRPr/>
            </a:pPr>
            <a:r>
              <a:rPr lang="en-US" sz="1200" b="0" i="0" dirty="0">
                <a:effectLst/>
                <a:latin typeface="SegoeUI"/>
              </a:rPr>
              <a:t>Lastly, we have detection models that can be turned</a:t>
            </a:r>
            <a:r>
              <a:rPr lang="en-US" dirty="0">
                <a:latin typeface="SegoeUI"/>
              </a:rPr>
              <a:t> on to flag other kinds of risky inputs or outputs, such as protected or copyright </a:t>
            </a:r>
            <a:r>
              <a:rPr lang="en-US" sz="1200" b="0" i="0" dirty="0">
                <a:effectLst/>
                <a:latin typeface="SegoeUI"/>
              </a:rPr>
              <a:t>material or code, or hallucinations, where the model output does not align to the source material provided.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effectLst/>
                <a:latin typeface="SegoeUI"/>
              </a:rPr>
              <a:t>Customers can also create custom blocklists to filters specific terms in inputs or outputs.</a:t>
            </a:r>
          </a:p>
        </p:txBody>
      </p:sp>
      <p:sp>
        <p:nvSpPr>
          <p:cNvPr id="4" name="Header Placeholder 3">
            <a:extLst>
              <a:ext uri="{FF2B5EF4-FFF2-40B4-BE49-F238E27FC236}">
                <a16:creationId xmlns:a16="http://schemas.microsoft.com/office/drawing/2014/main" id="{503D5E83-4D50-954B-6C2F-1521F8A75040}"/>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526E3B06-3176-2FE8-B275-12F8BDA3708C}"/>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a:extLst>
              <a:ext uri="{FF2B5EF4-FFF2-40B4-BE49-F238E27FC236}">
                <a16:creationId xmlns:a16="http://schemas.microsoft.com/office/drawing/2014/main" id="{383C9F2F-4A0C-F1F4-C066-A1C4103AE413}"/>
              </a:ext>
            </a:extLst>
          </p:cNvPr>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7640719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86A5E-42AE-7615-20F8-934FE579E2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CD0ECA-765A-DED7-B8C7-E3FED3582C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E90FE9-BB12-A9A9-A2E3-D70C486505E8}"/>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effectLst/>
                <a:latin typeface="SegoeUI"/>
              </a:rPr>
              <a:t>There are </a:t>
            </a:r>
            <a:r>
              <a:rPr lang="en-US" sz="1200" b="1" i="0" dirty="0">
                <a:effectLst/>
                <a:latin typeface="SegoeUI"/>
              </a:rPr>
              <a:t>three types of filters </a:t>
            </a:r>
            <a:r>
              <a:rPr lang="en-US" sz="1200" b="0" i="0" dirty="0">
                <a:effectLst/>
                <a:latin typeface="SegoeUI"/>
              </a:rPr>
              <a:t>offered by Azure AI Content Safety.</a:t>
            </a:r>
          </a:p>
          <a:p>
            <a:pPr marL="171450" indent="-171450">
              <a:buFont typeface="Arial" panose="020B0604020202020204" pitchFamily="34" charset="0"/>
              <a:buChar char="•"/>
              <a:defRPr/>
            </a:pPr>
            <a:r>
              <a:rPr lang="en-US" sz="1200" b="0" i="0" dirty="0">
                <a:effectLst/>
                <a:latin typeface="SegoeUI"/>
              </a:rPr>
              <a:t>We provide </a:t>
            </a:r>
            <a:r>
              <a:rPr lang="en-US" sz="1200" b="1" i="0" dirty="0">
                <a:effectLst/>
                <a:latin typeface="SegoeUI"/>
              </a:rPr>
              <a:t>configurable content filters </a:t>
            </a:r>
            <a:r>
              <a:rPr lang="en-US" sz="1200" b="0" i="0" dirty="0">
                <a:effectLst/>
                <a:latin typeface="SegoeUI"/>
              </a:rPr>
              <a:t>for harmful content, like text and imagery containing violence or hate speech, which you can adjust by severity level. These are always set to a medium threshold by default.</a:t>
            </a:r>
            <a:r>
              <a:rPr lang="en-US" dirty="0">
                <a:latin typeface="SegoeUI"/>
              </a:rPr>
              <a:t> </a:t>
            </a:r>
            <a:endParaRPr lang="en-US" sz="1200" b="0" i="0" dirty="0">
              <a:effectLst/>
              <a:latin typeface="SegoeU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effectLst/>
                <a:latin typeface="SegoeUI"/>
              </a:rPr>
              <a:t>Customers can also create their own custom content filters using small training datasets.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dirty="0">
                <a:effectLst/>
                <a:latin typeface="SegoeUI"/>
              </a:rPr>
              <a:t>Prompt shields </a:t>
            </a:r>
            <a:r>
              <a:rPr lang="en-US" sz="1200" b="0" i="0" dirty="0">
                <a:effectLst/>
                <a:latin typeface="SegoeUI"/>
              </a:rPr>
              <a:t>are detection models that can be turned on for model inputs, to detect when a user is trying to attack or manipulate the AI system into doing something outside it’s intended purpose or design.</a:t>
            </a:r>
          </a:p>
          <a:p>
            <a:pPr marL="171450" indent="-171450">
              <a:buFont typeface="Arial" panose="020B0604020202020204" pitchFamily="34" charset="0"/>
              <a:buChar char="•"/>
              <a:defRPr/>
            </a:pPr>
            <a:r>
              <a:rPr lang="en-US" sz="1200" b="0" i="0" dirty="0">
                <a:effectLst/>
                <a:latin typeface="SegoeUI"/>
              </a:rPr>
              <a:t>Lastly, we have detection models that can be turned</a:t>
            </a:r>
            <a:r>
              <a:rPr lang="en-US" dirty="0">
                <a:latin typeface="SegoeUI"/>
              </a:rPr>
              <a:t> on to flag other kinds of risky inputs or outputs, such as protected or copyright </a:t>
            </a:r>
            <a:r>
              <a:rPr lang="en-US" sz="1200" b="0" i="0" dirty="0">
                <a:effectLst/>
                <a:latin typeface="SegoeUI"/>
              </a:rPr>
              <a:t>material or code, or hallucinations, where the model output does not align to the source material provided.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effectLst/>
                <a:latin typeface="SegoeUI"/>
              </a:rPr>
              <a:t>Customers can also create custom blocklists to filters specific terms in inputs or outputs.</a:t>
            </a:r>
          </a:p>
        </p:txBody>
      </p:sp>
      <p:sp>
        <p:nvSpPr>
          <p:cNvPr id="4" name="Header Placeholder 3">
            <a:extLst>
              <a:ext uri="{FF2B5EF4-FFF2-40B4-BE49-F238E27FC236}">
                <a16:creationId xmlns:a16="http://schemas.microsoft.com/office/drawing/2014/main" id="{503D5E83-4D50-954B-6C2F-1521F8A75040}"/>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526E3B06-3176-2FE8-B275-12F8BDA3708C}"/>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a:extLst>
              <a:ext uri="{FF2B5EF4-FFF2-40B4-BE49-F238E27FC236}">
                <a16:creationId xmlns:a16="http://schemas.microsoft.com/office/drawing/2014/main" id="{383C9F2F-4A0C-F1F4-C066-A1C4103AE413}"/>
              </a:ext>
            </a:extLst>
          </p:cNvPr>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9713361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73A32-4565-C979-9DEC-416BEC8DB0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B4E262-F646-2D9E-73AF-868F40B4D6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3D148A-BE13-9187-7EB9-E023883912DE}"/>
              </a:ext>
            </a:extLst>
          </p:cNvPr>
          <p:cNvSpPr>
            <a:spLocks noGrp="1"/>
          </p:cNvSpPr>
          <p:nvPr>
            <p:ph type="body" idx="1"/>
          </p:nvPr>
        </p:nvSpPr>
        <p:spPr/>
        <p:txBody>
          <a:bodyPr/>
          <a:lstStyle/>
          <a:p>
            <a:pPr marL="171450" marR="0" indent="-171450">
              <a:lnSpc>
                <a:spcPct val="105000"/>
              </a:lnSpc>
              <a:spcBef>
                <a:spcPts val="0"/>
              </a:spcBef>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Ok, now we’re at the system message and grounding layer, where we do the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back end prompt engineering.</a:t>
            </a:r>
          </a:p>
          <a:p>
            <a:pPr marL="171450" marR="0" indent="-171450">
              <a:lnSpc>
                <a:spcPct val="105000"/>
              </a:lnSpc>
              <a:spcBef>
                <a:spcPts val="0"/>
              </a:spcBef>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With all these models having access to the vast amounts of information they were trained on, how do you differentiate your application?</a:t>
            </a:r>
          </a:p>
          <a:p>
            <a:pPr marL="171450" marR="0" indent="-171450">
              <a:lnSpc>
                <a:spcPct val="105000"/>
              </a:lnSpc>
              <a:spcBef>
                <a:spcPts val="0"/>
              </a:spcBef>
              <a:spcAft>
                <a:spcPts val="800"/>
              </a:spcAft>
              <a:buFont typeface="Arial" panose="020B0604020202020204" pitchFamily="34" charset="0"/>
              <a:buChar char="•"/>
            </a:pPr>
            <a:r>
              <a:rPr lang="en-US" sz="1200" b="1" dirty="0">
                <a:effectLst/>
                <a:latin typeface="Calibri" panose="020F0502020204030204" pitchFamily="34" charset="0"/>
                <a:ea typeface="Calibri" panose="020F0502020204030204" pitchFamily="34" charset="0"/>
                <a:cs typeface="Times New Roman" panose="02020603050405020304" pitchFamily="18" charset="0"/>
              </a:rPr>
              <a:t>*build* </a:t>
            </a:r>
            <a:r>
              <a:rPr lang="en-US" sz="1200" dirty="0">
                <a:effectLst/>
                <a:latin typeface="Calibri" panose="020F0502020204030204" pitchFamily="34" charset="0"/>
                <a:ea typeface="Calibri" panose="020F0502020204030204" pitchFamily="34" charset="0"/>
                <a:cs typeface="Times New Roman" panose="02020603050405020304" pitchFamily="18" charset="0"/>
              </a:rPr>
              <a:t>This is where your data becomes really valuable. Because despite their extensive knowledge, these large models have limitations. First, their knowledge is stale. They are trained only up to a certain point in time.</a:t>
            </a:r>
          </a:p>
          <a:p>
            <a:pPr marL="171450" marR="0" indent="-171450">
              <a:lnSpc>
                <a:spcPct val="105000"/>
              </a:lnSpc>
              <a:spcBef>
                <a:spcPts val="0"/>
              </a:spcBef>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Also, these models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only have access to public information</a:t>
            </a:r>
            <a:r>
              <a:rPr lang="en-US" sz="1200" dirty="0">
                <a:effectLst/>
                <a:latin typeface="Calibri" panose="020F0502020204030204" pitchFamily="34" charset="0"/>
                <a:ea typeface="Calibri" panose="020F0502020204030204" pitchFamily="34" charset="0"/>
                <a:cs typeface="Times New Roman" panose="02020603050405020304" pitchFamily="18" charset="0"/>
              </a:rPr>
              <a:t>. They lack knowledge about anything behind corporate firewalls, private data, or use-case specific information. </a:t>
            </a:r>
          </a:p>
          <a:p>
            <a:pPr marL="171450" marR="0" indent="-171450">
              <a:lnSpc>
                <a:spcPct val="105000"/>
              </a:lnSpc>
              <a:spcBef>
                <a:spcPts val="0"/>
              </a:spcBef>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So, we need a way to combine the general reasoning capabilities of LLMs with specific information relevant to our business use-cases. </a:t>
            </a:r>
          </a:p>
          <a:p>
            <a:pPr marL="171450" marR="0" indent="-171450">
              <a:lnSpc>
                <a:spcPct val="105000"/>
              </a:lnSpc>
              <a:spcBef>
                <a:spcPts val="0"/>
              </a:spcBef>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This is where you can use an approach called retrieval augmented generation, or RAG, where you enable your model to search your data or to use your data to answer a question.</a:t>
            </a:r>
          </a:p>
          <a:p>
            <a:pPr marL="171450" marR="0" indent="-171450">
              <a:lnSpc>
                <a:spcPct val="105000"/>
              </a:lnSpc>
              <a:spcBef>
                <a:spcPts val="0"/>
              </a:spcBef>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For example in Bing chat, when you do a search, the model is looking for search results and then it reads the search results to better-answer the question.</a:t>
            </a:r>
          </a:p>
          <a:p>
            <a:pPr marL="171450" marR="0" indent="-171450">
              <a:lnSpc>
                <a:spcPct val="105000"/>
              </a:lnSpc>
              <a:spcBef>
                <a:spcPts val="0"/>
              </a:spcBef>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And this is really important because it allows your data to be more fresh and more accurate.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Now, we’re not relying on the model know everything. </a:t>
            </a:r>
            <a:r>
              <a:rPr lang="en-US" sz="1200" b="0" dirty="0">
                <a:effectLst/>
                <a:latin typeface="Calibri" panose="020F0502020204030204" pitchFamily="34" charset="0"/>
                <a:ea typeface="Calibri" panose="020F0502020204030204" pitchFamily="34" charset="0"/>
                <a:cs typeface="Times New Roman" panose="02020603050405020304" pitchFamily="18" charset="0"/>
              </a:rPr>
              <a:t>Instead, we're giving the model the correct answer.</a:t>
            </a:r>
          </a:p>
          <a:p>
            <a:pPr marL="171450" marR="0" indent="-171450">
              <a:lnSpc>
                <a:spcPct val="105000"/>
              </a:lnSpc>
              <a:spcBef>
                <a:spcPts val="0"/>
              </a:spcBef>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Now the other part of the story is how you teach the model to use that data or to answer the questions effectively in your application.</a:t>
            </a:r>
          </a:p>
          <a:p>
            <a:pPr marL="171450" marR="0" indent="-171450">
              <a:lnSpc>
                <a:spcPct val="105000"/>
              </a:lnSpc>
              <a:spcBef>
                <a:spcPts val="0"/>
              </a:spcBef>
              <a:spcAft>
                <a:spcPts val="800"/>
              </a:spcAft>
              <a:buFont typeface="Arial" panose="020B0604020202020204" pitchFamily="34" charset="0"/>
              <a:buChar char="•"/>
            </a:pP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5000"/>
              </a:lnSpc>
              <a:spcBef>
                <a:spcPts val="0"/>
              </a:spcBef>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Your system message – also called a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metaprompt</a:t>
            </a:r>
            <a:r>
              <a:rPr lang="en-US" sz="1200" dirty="0">
                <a:effectLst/>
                <a:latin typeface="Calibri" panose="020F0502020204030204" pitchFamily="34" charset="0"/>
                <a:ea typeface="Calibri" panose="020F0502020204030204" pitchFamily="34" charset="0"/>
                <a:cs typeface="Times New Roman" panose="02020603050405020304" pitchFamily="18" charset="0"/>
              </a:rPr>
              <a:t> – can have a huge impact on the tone or style of a model’s response and even which questions it can / can’t answer.</a:t>
            </a:r>
          </a:p>
          <a:p>
            <a:pPr marL="171450" marR="0" indent="-171450">
              <a:lnSpc>
                <a:spcPct val="105000"/>
              </a:lnSpc>
              <a:spcBef>
                <a:spcPts val="0"/>
              </a:spcBef>
              <a:spcAft>
                <a:spcPts val="800"/>
              </a:spcAft>
              <a:buFont typeface="Arial" panose="020B0604020202020204" pitchFamily="34" charset="0"/>
              <a:buChar char="•"/>
            </a:pP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5000"/>
              </a:lnSpc>
              <a:spcBef>
                <a:spcPts val="0"/>
              </a:spcBef>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Tapping into the trained data of the models is valuable, but enhancing it with your custom information and instructions is critical.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effectLst/>
              <a:latin typeface="SegoeUI"/>
            </a:endParaRPr>
          </a:p>
        </p:txBody>
      </p:sp>
      <p:sp>
        <p:nvSpPr>
          <p:cNvPr id="4" name="Header Placeholder 3">
            <a:extLst>
              <a:ext uri="{FF2B5EF4-FFF2-40B4-BE49-F238E27FC236}">
                <a16:creationId xmlns:a16="http://schemas.microsoft.com/office/drawing/2014/main" id="{E90B7961-A6CC-B1EE-E464-3C8015DFF99C}"/>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661C6098-CF88-5917-8DC0-2D8C5DBB06BB}"/>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a:extLst>
              <a:ext uri="{FF2B5EF4-FFF2-40B4-BE49-F238E27FC236}">
                <a16:creationId xmlns:a16="http://schemas.microsoft.com/office/drawing/2014/main" id="{C6B129C6-0C3B-0882-E6C9-4356B9354F0D}"/>
              </a:ext>
            </a:extLst>
          </p:cNvPr>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790061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7000"/>
              </a:lnSpc>
              <a:spcBef>
                <a:spcPts val="0"/>
              </a:spcBef>
              <a:spcAft>
                <a:spcPts val="800"/>
              </a:spcAft>
              <a:buClrTx/>
              <a:buSzPts val="1000"/>
              <a:buFont typeface="Arial" panose="020B0604020202020204" pitchFamily="34" charset="0"/>
              <a:buChar char="•"/>
              <a:tabLst>
                <a:tab pos="457200" algn="l"/>
              </a:tabLst>
              <a:defRPr/>
            </a:pPr>
            <a:r>
              <a:rPr lang="en-US" sz="1200" kern="0">
                <a:solidFill>
                  <a:srgbClr val="161616"/>
                </a:solidFill>
                <a:effectLst/>
                <a:latin typeface="Calibri" panose="020F0502020204030204" pitchFamily="34" charset="0"/>
                <a:ea typeface="Times New Roman" panose="02020603050405020304" pitchFamily="18" charset="0"/>
                <a:cs typeface="Calibri" panose="020F0502020204030204" pitchFamily="34" charset="0"/>
              </a:rPr>
              <a:t>Azure AI makes it easier for developers to ground their model on enterprise data, for more accurate and relevant outputs.</a:t>
            </a:r>
          </a:p>
          <a:p>
            <a:pPr marL="171450" marR="0" lvl="0" indent="-171450">
              <a:lnSpc>
                <a:spcPct val="107000"/>
              </a:lnSpc>
              <a:spcBef>
                <a:spcPts val="0"/>
              </a:spcBef>
              <a:spcAft>
                <a:spcPts val="800"/>
              </a:spcAft>
              <a:buSzPts val="1000"/>
              <a:buFont typeface="Arial" panose="020B0604020202020204" pitchFamily="34" charset="0"/>
              <a:buChar char="•"/>
              <a:tabLst>
                <a:tab pos="457200" algn="l"/>
              </a:tabLst>
            </a:pPr>
            <a:r>
              <a:rPr lang="en-US" sz="1200" kern="0">
                <a:solidFill>
                  <a:srgbClr val="161616"/>
                </a:solidFill>
                <a:effectLst/>
                <a:latin typeface="Calibri" panose="020F0502020204030204" pitchFamily="34" charset="0"/>
                <a:ea typeface="Times New Roman" panose="02020603050405020304" pitchFamily="18" charset="0"/>
                <a:cs typeface="Calibri" panose="020F0502020204030204" pitchFamily="34" charset="0"/>
              </a:rPr>
              <a:t>Let’s say your application receives an input prompt from a user asking a question.</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p>
            <a:pPr marL="171450" marR="0" lvl="0" indent="-171450">
              <a:lnSpc>
                <a:spcPct val="107000"/>
              </a:lnSpc>
              <a:spcBef>
                <a:spcPts val="0"/>
              </a:spcBef>
              <a:spcAft>
                <a:spcPts val="800"/>
              </a:spcAft>
              <a:buSzPts val="1000"/>
              <a:buFont typeface="Arial" panose="020B0604020202020204" pitchFamily="34" charset="0"/>
              <a:buChar char="•"/>
              <a:tabLst>
                <a:tab pos="457200" algn="l"/>
              </a:tabLst>
            </a:pPr>
            <a:r>
              <a:rPr lang="en-US" sz="1200" kern="0">
                <a:solidFill>
                  <a:srgbClr val="161616"/>
                </a:solidFill>
                <a:effectLst/>
                <a:latin typeface="Calibri" panose="020F0502020204030204" pitchFamily="34" charset="0"/>
                <a:ea typeface="Times New Roman" panose="02020603050405020304" pitchFamily="18" charset="0"/>
                <a:cs typeface="Calibri" panose="020F0502020204030204" pitchFamily="34" charset="0"/>
              </a:rPr>
              <a:t>Your app can take that prompt, pre-process it to aid an effective data search, and go look for relevant chunks of context in the data sources you’ve connected to your application. These could be product catalogs, FAQ documents, research papers, or even the web.</a:t>
            </a:r>
          </a:p>
          <a:p>
            <a:pPr marL="171450" marR="0" lvl="0" indent="-171450">
              <a:lnSpc>
                <a:spcPct val="107000"/>
              </a:lnSpc>
              <a:spcBef>
                <a:spcPts val="0"/>
              </a:spcBef>
              <a:spcAft>
                <a:spcPts val="800"/>
              </a:spcAft>
              <a:buSzPts val="1000"/>
              <a:buFont typeface="Arial" panose="020B0604020202020204" pitchFamily="34" charset="0"/>
              <a:buChar char="•"/>
              <a:tabLst>
                <a:tab pos="457200" algn="l"/>
              </a:tabLst>
            </a:pPr>
            <a:r>
              <a:rPr lang="en-US" sz="1200" kern="0">
                <a:solidFill>
                  <a:srgbClr val="161616"/>
                </a:solidFill>
                <a:effectLst/>
                <a:latin typeface="Calibri" panose="020F0502020204030204" pitchFamily="34" charset="0"/>
                <a:ea typeface="Times New Roman" panose="02020603050405020304" pitchFamily="18" charset="0"/>
                <a:cs typeface="Calibri" panose="020F0502020204030204" pitchFamily="34" charset="0"/>
              </a:rPr>
              <a:t>Essentially, we’re looking for the answers to the user’s question to pass onto the model, so we’re not relying on the model to have the answer. Instead, the model can use that information to formulate a coherent response.</a:t>
            </a:r>
          </a:p>
          <a:p>
            <a:pPr marL="171450" marR="0" lvl="0" indent="-171450">
              <a:lnSpc>
                <a:spcPct val="107000"/>
              </a:lnSpc>
              <a:spcBef>
                <a:spcPts val="0"/>
              </a:spcBef>
              <a:spcAft>
                <a:spcPts val="800"/>
              </a:spcAft>
              <a:buSzPts val="1000"/>
              <a:buFont typeface="Arial" panose="020B0604020202020204" pitchFamily="34" charset="0"/>
              <a:buChar char="•"/>
              <a:tabLst>
                <a:tab pos="457200" algn="l"/>
              </a:tabLst>
            </a:pPr>
            <a:r>
              <a:rPr lang="en-US" sz="1200" kern="0">
                <a:solidFill>
                  <a:srgbClr val="161616"/>
                </a:solidFill>
                <a:effectLst/>
                <a:latin typeface="Calibri" panose="020F0502020204030204" pitchFamily="34" charset="0"/>
                <a:ea typeface="Calibri" panose="020F0502020204030204" pitchFamily="34" charset="0"/>
                <a:cs typeface="Calibri" panose="020F0502020204030204" pitchFamily="34" charset="0"/>
              </a:rPr>
              <a:t>And to be clear—with RAG, the model is like a goldfish. It used the data to formulate an answer, but it is not retrained on that data and has no persistent memory of that data.</a:t>
            </a:r>
            <a:endParaRPr lang="en-US" sz="1200" kern="0">
              <a:solidFill>
                <a:srgbClr val="161616"/>
              </a:solidFill>
              <a:effectLst/>
              <a:latin typeface="Calibri" panose="020F0502020204030204" pitchFamily="34" charset="0"/>
              <a:ea typeface="Times New Roman" panose="02020603050405020304" pitchFamily="18" charset="0"/>
              <a:cs typeface="Calibri" panose="020F0502020204030204" pitchFamily="34" charset="0"/>
            </a:endParaRPr>
          </a:p>
        </p:txBody>
      </p:sp>
      <p:sp>
        <p:nvSpPr>
          <p:cNvPr id="4" name="Header Placeholder 3"/>
          <p:cNvSpPr>
            <a:spLocks noGrp="1"/>
          </p:cNvSpPr>
          <p:nvPr>
            <p:ph type="hdr" sz="quarter"/>
          </p:nvPr>
        </p:nvSpPr>
        <p:spPr/>
        <p:txBody>
          <a:bodyPr/>
          <a:lstStyle/>
          <a:p>
            <a:pPr marL="0" marR="0" lvl="0" indent="0" algn="l" defTabSz="925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25464"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5464" rtl="0" eaLnBrk="1" fontAlgn="auto" latinLnBrk="0" hangingPunct="1">
                <a:lnSpc>
                  <a:spcPct val="100000"/>
                </a:lnSpc>
                <a:spcBef>
                  <a:spcPts val="0"/>
                </a:spcBef>
                <a:spcAft>
                  <a:spcPts val="0"/>
                </a:spcAft>
                <a:buClrTx/>
                <a:buSzTx/>
                <a:buFontTx/>
                <a:buNone/>
                <a:tabLst/>
                <a:defRPr/>
              </a:pPr>
              <a:t>9/16/2024 10:44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25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5464"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654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Bef>
                <a:spcPts val="1000"/>
              </a:spcBef>
              <a:buFont typeface="Arial" panose="020B0604020202020204" pitchFamily="34" charset="0"/>
              <a:buChar char="•"/>
            </a:pPr>
            <a:r>
              <a:rPr lang="en-US" sz="1200">
                <a:effectLst/>
                <a:latin typeface="Segoe UI" panose="020B0502040204020203" pitchFamily="34" charset="0"/>
                <a:ea typeface="Segoe UI" panose="020B0502040204020203" pitchFamily="34" charset="0"/>
              </a:rPr>
              <a:t>We’ve learned that even small changes to a system message can have an outsized impact.</a:t>
            </a:r>
          </a:p>
          <a:p>
            <a:pPr marL="171450" indent="-171450">
              <a:lnSpc>
                <a:spcPct val="90000"/>
              </a:lnSpc>
              <a:spcBef>
                <a:spcPts val="1000"/>
              </a:spcBef>
              <a:buFont typeface="Arial" panose="020B0604020202020204" pitchFamily="34" charset="0"/>
              <a:buChar char="•"/>
            </a:pPr>
            <a:r>
              <a:rPr lang="en-US" sz="1200">
                <a:effectLst/>
                <a:latin typeface="Segoe UI" panose="020B0502040204020203" pitchFamily="34" charset="0"/>
                <a:ea typeface="Segoe UI" panose="020B0502040204020203" pitchFamily="34" charset="0"/>
              </a:rPr>
              <a:t>For example, it is far more effective to tell a model what not to do AND what to do instead than simply telling it what not to do. </a:t>
            </a:r>
          </a:p>
          <a:p>
            <a:pPr marL="171450" indent="-171450">
              <a:lnSpc>
                <a:spcPct val="90000"/>
              </a:lnSpc>
              <a:spcBef>
                <a:spcPts val="1000"/>
              </a:spcBef>
              <a:buFont typeface="Arial" panose="020B0604020202020204" pitchFamily="34" charset="0"/>
              <a:buChar char="•"/>
            </a:pPr>
            <a:r>
              <a:rPr lang="en-US" sz="1200">
                <a:effectLst/>
                <a:latin typeface="Segoe UI" panose="020B0502040204020203" pitchFamily="34" charset="0"/>
                <a:ea typeface="Segoe UI" panose="020B0502040204020203" pitchFamily="34" charset="0"/>
              </a:rPr>
              <a:t>We’ve gone ahead and baked these learnings into Azure AI Studio playground for you, so you don’t need to start from scratch when building a system message.</a:t>
            </a:r>
          </a:p>
        </p:txBody>
      </p:sp>
      <p:sp>
        <p:nvSpPr>
          <p:cNvPr id="4" name="Slide Number Placeholder 3"/>
          <p:cNvSpPr>
            <a:spLocks noGrp="1"/>
          </p:cNvSpPr>
          <p:nvPr>
            <p:ph type="sldNum" sz="quarter" idx="5"/>
          </p:nvPr>
        </p:nvSpPr>
        <p:spPr/>
        <p:txBody>
          <a:bodyPr/>
          <a:lstStyle/>
          <a:p>
            <a:fld id="{8384FD89-1E1B-45B5-9C21-80E3DD909EB5}" type="slidenum">
              <a:rPr lang="en-US" smtClean="0"/>
              <a:t>29</a:t>
            </a:fld>
            <a:endParaRPr lang="en-US"/>
          </a:p>
        </p:txBody>
      </p:sp>
    </p:spTree>
    <p:extLst>
      <p:ext uri="{BB962C8B-B14F-4D97-AF65-F5344CB8AC3E}">
        <p14:creationId xmlns:p14="http://schemas.microsoft.com/office/powerpoint/2010/main" val="28390984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talk about operate stage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A0D00C-D97D-4D9F-A1A5-E7BA88B482E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94283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4168C-8DA6-F8B9-9719-E09C545CC7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379FB4-DA38-FB15-91E0-63707DFF7C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1CED2B-2069-5904-6D15-2A96094FF3EF}"/>
              </a:ext>
            </a:extLst>
          </p:cNvPr>
          <p:cNvSpPr>
            <a:spLocks noGrp="1"/>
          </p:cNvSpPr>
          <p:nvPr>
            <p:ph type="body" idx="1"/>
          </p:nvPr>
        </p:nvSpPr>
        <p:spPr/>
        <p:txBody>
          <a:bodyPr/>
          <a:lstStyle/>
          <a:p>
            <a:r>
              <a:rPr lang="en-US" dirty="0"/>
              <a:t>[Self-introduction - Consider sharing a personal anecdote about why responsible AI matters to you and the customers you work with]</a:t>
            </a:r>
          </a:p>
        </p:txBody>
      </p:sp>
      <p:sp>
        <p:nvSpPr>
          <p:cNvPr id="4" name="Slide Number Placeholder 3">
            <a:extLst>
              <a:ext uri="{FF2B5EF4-FFF2-40B4-BE49-F238E27FC236}">
                <a16:creationId xmlns:a16="http://schemas.microsoft.com/office/drawing/2014/main" id="{61E62072-66B5-53FA-0A30-1045A7662C1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4FD89-1E1B-45B5-9C21-80E3DD909EB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987145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73A32-4565-C979-9DEC-416BEC8DB0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B4E262-F646-2D9E-73AF-868F40B4D6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3D148A-BE13-9187-7EB9-E023883912DE}"/>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a:effectLst/>
                <a:latin typeface="SegoeUI"/>
              </a:rPr>
              <a:t>As with any launch, you’ll want to have a deployment and operational readiness plan in place.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a:effectLst/>
                <a:latin typeface="SegoeUI"/>
              </a:rPr>
              <a:t>This includes planning for phased delivery, developing an incident response plan, and ensuring you’ve built features and processes to monitor your AI system and user feedback.</a:t>
            </a:r>
          </a:p>
        </p:txBody>
      </p:sp>
      <p:sp>
        <p:nvSpPr>
          <p:cNvPr id="4" name="Header Placeholder 3">
            <a:extLst>
              <a:ext uri="{FF2B5EF4-FFF2-40B4-BE49-F238E27FC236}">
                <a16:creationId xmlns:a16="http://schemas.microsoft.com/office/drawing/2014/main" id="{E90B7961-A6CC-B1EE-E464-3C8015DFF99C}"/>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661C6098-CF88-5917-8DC0-2D8C5DBB06BB}"/>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a:extLst>
              <a:ext uri="{FF2B5EF4-FFF2-40B4-BE49-F238E27FC236}">
                <a16:creationId xmlns:a16="http://schemas.microsoft.com/office/drawing/2014/main" id="{C6B129C6-0C3B-0882-E6C9-4356B9354F0D}"/>
              </a:ext>
            </a:extLst>
          </p:cNvPr>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2925855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73A32-4565-C979-9DEC-416BEC8DB0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B4E262-F646-2D9E-73AF-868F40B4D6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3D148A-BE13-9187-7EB9-E023883912DE}"/>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effectLst/>
                <a:latin typeface="SegoeUI"/>
              </a:rPr>
              <a:t>In Azure OpenAI, you can now access risk and safety monitoring to understand the inputs, outputs, and end users triggering Azure OpenAI content filters.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effectLst/>
                <a:latin typeface="SegoeUI"/>
              </a:rPr>
              <a:t>This can inform improvement to your app and interventions, such as removing access for users who are abusing the AI system or making adjustments to your safety system configuration.</a:t>
            </a:r>
          </a:p>
          <a:p>
            <a:pPr marL="171450" indent="-171450">
              <a:buFont typeface="Arial" panose="020B0604020202020204" pitchFamily="34" charset="0"/>
              <a:buChar char="•"/>
              <a:defRPr/>
            </a:pPr>
            <a:r>
              <a:rPr lang="en-US" sz="1000" dirty="0">
                <a:latin typeface="Segoe UI"/>
                <a:cs typeface="Segoe UI"/>
              </a:rPr>
              <a:t>We also provide monitoring in Azure AI Studio, where now you can see </a:t>
            </a:r>
            <a:r>
              <a:rPr lang="en-US" sz="1000" dirty="0">
                <a:gradFill>
                  <a:gsLst>
                    <a:gs pos="6993">
                      <a:srgbClr val="000000"/>
                    </a:gs>
                    <a:gs pos="20280">
                      <a:srgbClr val="000000"/>
                    </a:gs>
                  </a:gsLst>
                  <a:lin ang="0" scaled="0"/>
                </a:gradFill>
                <a:latin typeface="+mn-lt"/>
              </a:rPr>
              <a:t>token usage, generation quality, and operational metric trends in production and get timely alerts. </a:t>
            </a:r>
            <a:endParaRPr lang="en-US" sz="1000" b="0" i="0" dirty="0">
              <a:gradFill>
                <a:gsLst>
                  <a:gs pos="6993">
                    <a:srgbClr val="000000"/>
                  </a:gs>
                  <a:gs pos="20280">
                    <a:srgbClr val="000000"/>
                  </a:gs>
                </a:gsLst>
                <a:lin ang="0" scaled="0"/>
              </a:gradFill>
              <a:effectLst/>
              <a:latin typeface="+mn-lt"/>
              <a:cs typeface="Calibri"/>
            </a:endParaRPr>
          </a:p>
          <a:p>
            <a:pPr marL="171450" indent="-171450">
              <a:buFont typeface="Arial" panose="020B0604020202020204" pitchFamily="34" charset="0"/>
              <a:buChar char="•"/>
              <a:defRPr/>
            </a:pPr>
            <a:r>
              <a:rPr lang="en-US" sz="1000" b="0" i="0" dirty="0">
                <a:gradFill>
                  <a:gsLst>
                    <a:gs pos="6993">
                      <a:srgbClr val="000000"/>
                    </a:gs>
                    <a:gs pos="20280">
                      <a:srgbClr val="000000"/>
                    </a:gs>
                  </a:gsLst>
                  <a:lin ang="0" scaled="0"/>
                </a:gradFill>
                <a:effectLst/>
                <a:latin typeface="+mn-lt"/>
                <a:cs typeface="Calibri"/>
              </a:rPr>
              <a:t>These insights can also inform ongoing improvements to your application.</a:t>
            </a:r>
            <a:endParaRPr lang="en-US" sz="1200" b="0" i="0" dirty="0">
              <a:effectLst/>
              <a:latin typeface="Segoe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effectLst/>
              <a:latin typeface="SegoeUI"/>
            </a:endParaRPr>
          </a:p>
        </p:txBody>
      </p:sp>
      <p:sp>
        <p:nvSpPr>
          <p:cNvPr id="4" name="Header Placeholder 3">
            <a:extLst>
              <a:ext uri="{FF2B5EF4-FFF2-40B4-BE49-F238E27FC236}">
                <a16:creationId xmlns:a16="http://schemas.microsoft.com/office/drawing/2014/main" id="{E90B7961-A6CC-B1EE-E464-3C8015DFF99C}"/>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661C6098-CF88-5917-8DC0-2D8C5DBB06BB}"/>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a:extLst>
              <a:ext uri="{FF2B5EF4-FFF2-40B4-BE49-F238E27FC236}">
                <a16:creationId xmlns:a16="http://schemas.microsoft.com/office/drawing/2014/main" id="{C6B129C6-0C3B-0882-E6C9-4356B9354F0D}"/>
              </a:ext>
            </a:extLst>
          </p:cNvPr>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5696748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now dive into today’s workshop where we’ll leverage these tools and features for a Contoso Camping Store chatbot!</a:t>
            </a:r>
          </a:p>
        </p:txBody>
      </p:sp>
      <p:sp>
        <p:nvSpPr>
          <p:cNvPr id="4" name="Slide Number Placeholder 3"/>
          <p:cNvSpPr>
            <a:spLocks noGrp="1"/>
          </p:cNvSpPr>
          <p:nvPr>
            <p:ph type="sldNum" sz="quarter" idx="5"/>
          </p:nvPr>
        </p:nvSpPr>
        <p:spPr/>
        <p:txBody>
          <a:bodyPr/>
          <a:lstStyle/>
          <a:p>
            <a:fld id="{218182C8-F2C0-40EB-82EA-D42C874FD5CF}" type="slidenum">
              <a:rPr lang="en-US" smtClean="0"/>
              <a:t>33</a:t>
            </a:fld>
            <a:endParaRPr lang="en-US"/>
          </a:p>
        </p:txBody>
      </p:sp>
    </p:spTree>
    <p:extLst>
      <p:ext uri="{BB962C8B-B14F-4D97-AF65-F5344CB8AC3E}">
        <p14:creationId xmlns:p14="http://schemas.microsoft.com/office/powerpoint/2010/main" val="458336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With Azure AI, responsible AI is not a theory; </a:t>
            </a:r>
            <a:r>
              <a:rPr lang="en-US" b="1"/>
              <a:t>it is a practice</a:t>
            </a:r>
            <a:r>
              <a:rPr lang="en-US" b="0"/>
              <a:t>,</a:t>
            </a:r>
            <a:r>
              <a:rPr lang="en-US" b="1"/>
              <a:t> </a:t>
            </a:r>
            <a:r>
              <a:rPr lang="en-US" b="0"/>
              <a:t>and we’re learning every day how to make responsible AI more real and achievable through purpose-built tooling.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Within Azure AI today, we have 20 Responsible AI tools with more than 90 features to help customers bring generative AI </a:t>
            </a:r>
            <a:r>
              <a:rPr lang="en-US" b="1"/>
              <a:t>to market with confidence</a:t>
            </a:r>
            <a:r>
              <a:rPr lang="en-US"/>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Today we’ll focus on the tools supporting generative AI applications, though we also have tools for traditional ML.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A0D00C-D97D-4D9F-A1A5-E7BA88B482E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51418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800" dirty="0">
                <a:effectLst/>
                <a:latin typeface="Segoe UI" panose="020B0502040204020203" pitchFamily="34" charset="0"/>
                <a:ea typeface="Segoe UI" panose="020B0502040204020203" pitchFamily="34" charset="0"/>
              </a:rPr>
              <a:t>So what type of risks do we see most often in in generative AI systems?</a:t>
            </a:r>
          </a:p>
          <a:p>
            <a:pPr marL="285750" indent="-285750">
              <a:buFont typeface="Arial" panose="020B0604020202020204" pitchFamily="34" charset="0"/>
              <a:buChar char="•"/>
            </a:pPr>
            <a:r>
              <a:rPr lang="en-US" sz="1800" dirty="0">
                <a:effectLst/>
                <a:latin typeface="Segoe UI" panose="020B0502040204020203" pitchFamily="34" charset="0"/>
                <a:ea typeface="Segoe UI" panose="020B0502040204020203" pitchFamily="34" charset="0"/>
              </a:rPr>
              <a:t>The first category of risk is </a:t>
            </a:r>
            <a:r>
              <a:rPr lang="en-US" sz="1800" b="1" dirty="0">
                <a:effectLst/>
                <a:latin typeface="Segoe UI" panose="020B0502040204020203" pitchFamily="34" charset="0"/>
                <a:ea typeface="Segoe UI" panose="020B0502040204020203" pitchFamily="34" charset="0"/>
              </a:rPr>
              <a:t>overall quality of the application. </a:t>
            </a:r>
          </a:p>
          <a:p>
            <a:pPr marL="285750" indent="-285750">
              <a:buFont typeface="Arial" panose="020B0604020202020204" pitchFamily="34" charset="0"/>
              <a:buChar char="•"/>
            </a:pPr>
            <a:r>
              <a:rPr lang="en-US" sz="1800" dirty="0">
                <a:effectLst/>
                <a:latin typeface="Segoe UI" panose="020B0502040204020203" pitchFamily="34" charset="0"/>
                <a:ea typeface="Segoe UI" panose="020B0502040204020203" pitchFamily="34" charset="0"/>
              </a:rPr>
              <a:t>We want to ensure that the application is not producing errors or </a:t>
            </a:r>
            <a:r>
              <a:rPr lang="en-US" sz="1800" b="1" dirty="0">
                <a:effectLst/>
                <a:latin typeface="Segoe UI" panose="020B0502040204020203" pitchFamily="34" charset="0"/>
                <a:ea typeface="Segoe UI" panose="020B0502040204020203" pitchFamily="34" charset="0"/>
              </a:rPr>
              <a:t>what people often call hallucinating</a:t>
            </a:r>
            <a:r>
              <a:rPr lang="en-US" sz="1800" dirty="0">
                <a:effectLst/>
                <a:latin typeface="Segoe UI" panose="020B0502040204020203" pitchFamily="34" charset="0"/>
                <a:ea typeface="Segoe UI" panose="020B0502040204020203" pitchFamily="34" charset="0"/>
              </a:rPr>
              <a:t>, which would be like adding additional incorrect information or just sort of making up information.</a:t>
            </a:r>
          </a:p>
          <a:p>
            <a:pPr marL="285750" indent="-285750">
              <a:buFont typeface="Arial" panose="020B0604020202020204" pitchFamily="34" charset="0"/>
              <a:buChar char="•"/>
            </a:pPr>
            <a:r>
              <a:rPr lang="en-US" sz="1800" dirty="0">
                <a:effectLst/>
                <a:latin typeface="Segoe UI" panose="020B0502040204020203" pitchFamily="34" charset="0"/>
                <a:ea typeface="Segoe UI" panose="020B0502040204020203" pitchFamily="34" charset="0"/>
              </a:rPr>
              <a:t>We also need to make sure that our system is </a:t>
            </a:r>
            <a:r>
              <a:rPr lang="en-US" sz="1800" b="1" dirty="0">
                <a:effectLst/>
                <a:latin typeface="Segoe UI" panose="020B0502040204020203" pitchFamily="34" charset="0"/>
                <a:ea typeface="Segoe UI" panose="020B0502040204020203" pitchFamily="34" charset="0"/>
              </a:rPr>
              <a:t>robust to adversarial attacks.</a:t>
            </a:r>
          </a:p>
          <a:p>
            <a:pPr marL="285750" indent="-285750">
              <a:buFont typeface="Arial" panose="020B0604020202020204" pitchFamily="34" charset="0"/>
              <a:buChar char="•"/>
            </a:pPr>
            <a:r>
              <a:rPr lang="en-US" sz="1800" dirty="0">
                <a:effectLst/>
                <a:latin typeface="Segoe UI" panose="020B0502040204020203" pitchFamily="34" charset="0"/>
                <a:ea typeface="Segoe UI" panose="020B0502040204020203" pitchFamily="34" charset="0"/>
              </a:rPr>
              <a:t>This could be a jailbreak, which is when a user tries to manipulate or confuse the system to get it to produce something that it’s not supposed to produce, or new types of attacks where an attacker embeds hidden instructions in data sources like emails or documents.</a:t>
            </a:r>
          </a:p>
          <a:p>
            <a:pPr marL="285750" indent="-285750">
              <a:buFont typeface="Arial" panose="020B0604020202020204" pitchFamily="34" charset="0"/>
              <a:buChar char="•"/>
            </a:pPr>
            <a:r>
              <a:rPr lang="en-US" sz="1800" dirty="0">
                <a:effectLst/>
                <a:latin typeface="Segoe UI" panose="020B0502040204020203" pitchFamily="34" charset="0"/>
                <a:ea typeface="Segoe UI" panose="020B0502040204020203" pitchFamily="34" charset="0"/>
              </a:rPr>
              <a:t>We also look at </a:t>
            </a:r>
            <a:r>
              <a:rPr lang="en-US" sz="1800" b="1" dirty="0">
                <a:effectLst/>
                <a:latin typeface="Segoe UI" panose="020B0502040204020203" pitchFamily="34" charset="0"/>
                <a:ea typeface="Segoe UI" panose="020B0502040204020203" pitchFamily="34" charset="0"/>
              </a:rPr>
              <a:t>traditional harmful content</a:t>
            </a:r>
            <a:r>
              <a:rPr lang="en-US" sz="1800" dirty="0">
                <a:effectLst/>
                <a:latin typeface="Segoe UI" panose="020B0502040204020203" pitchFamily="34" charset="0"/>
                <a:ea typeface="Segoe UI" panose="020B0502040204020203" pitchFamily="34" charset="0"/>
              </a:rPr>
              <a:t>, whether that is harmful natural language content, for example, or harmful imagery or code that contains security vulnerabilities.</a:t>
            </a:r>
          </a:p>
          <a:p>
            <a:pPr marL="285750" indent="-285750">
              <a:buFont typeface="Arial" panose="020B0604020202020204" pitchFamily="34" charset="0"/>
              <a:buChar char="•"/>
            </a:pPr>
            <a:r>
              <a:rPr lang="en-US" sz="1800" dirty="0">
                <a:effectLst/>
                <a:latin typeface="Segoe UI" panose="020B0502040204020203" pitchFamily="34" charset="0"/>
                <a:ea typeface="Segoe UI" panose="020B0502040204020203" pitchFamily="34" charset="0"/>
              </a:rPr>
              <a:t>Then one of the newer areas that's emerging is that these models can seem very human-like when interacting with end users. </a:t>
            </a:r>
          </a:p>
          <a:p>
            <a:pPr marL="285750" indent="-285750">
              <a:buFont typeface="Arial" panose="020B0604020202020204" pitchFamily="34" charset="0"/>
              <a:buChar char="•"/>
            </a:pPr>
            <a:r>
              <a:rPr lang="en-US" sz="1800" b="1" dirty="0">
                <a:effectLst/>
                <a:latin typeface="Segoe UI" panose="020B0502040204020203" pitchFamily="34" charset="0"/>
                <a:ea typeface="Segoe UI" panose="020B0502040204020203" pitchFamily="34" charset="0"/>
              </a:rPr>
              <a:t>When is it okay for a system to be conversing and acting like a human</a:t>
            </a:r>
            <a:r>
              <a:rPr lang="en-US" sz="1800" dirty="0">
                <a:effectLst/>
                <a:latin typeface="Segoe UI" panose="020B0502040204020203" pitchFamily="34" charset="0"/>
                <a:ea typeface="Segoe UI" panose="020B0502040204020203" pitchFamily="34" charset="0"/>
              </a:rPr>
              <a:t>? And when is that going to be misleading, inappropriate, or harmful?</a:t>
            </a:r>
          </a:p>
          <a:p>
            <a:pPr marL="285750" indent="-285750">
              <a:buFont typeface="Arial" panose="020B0604020202020204" pitchFamily="34" charset="0"/>
              <a:buChar char="•"/>
            </a:pPr>
            <a:r>
              <a:rPr lang="en-US" sz="1800" dirty="0">
                <a:effectLst/>
                <a:latin typeface="Segoe UI" panose="020B0502040204020203" pitchFamily="34" charset="0"/>
                <a:ea typeface="Segoe UI" panose="020B0502040204020203" pitchFamily="34" charset="0"/>
              </a:rPr>
              <a:t>So you need to be looking across all of these different dimensions, which may sound like a lot, but we’ve found that same technological approach actually work for each of these different types of attacks.</a:t>
            </a:r>
            <a:endParaRPr lang="en-US" sz="1800"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8148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800" dirty="0">
                <a:effectLst/>
                <a:latin typeface="Segoe UI" panose="020B0502040204020203" pitchFamily="34" charset="0"/>
                <a:ea typeface="Segoe UI" panose="020B0502040204020203" pitchFamily="34" charset="0"/>
              </a:rPr>
              <a:t>So today, my goal is to provide you with an overview of resources available to help YOU </a:t>
            </a:r>
            <a:r>
              <a:rPr lang="en-US" sz="1800" b="1" dirty="0">
                <a:effectLst/>
                <a:latin typeface="Segoe UI" panose="020B0502040204020203" pitchFamily="34" charset="0"/>
                <a:ea typeface="Segoe UI" panose="020B0502040204020203" pitchFamily="34" charset="0"/>
              </a:rPr>
              <a:t>operationalize AI responsibly.</a:t>
            </a:r>
          </a:p>
          <a:p>
            <a:pPr marL="285750" indent="-285750">
              <a:buFont typeface="Arial" panose="020B0604020202020204" pitchFamily="34" charset="0"/>
              <a:buChar char="•"/>
            </a:pPr>
            <a:r>
              <a:rPr lang="en-US" sz="1800" dirty="0">
                <a:effectLst/>
                <a:latin typeface="Segoe UI" panose="020B0502040204020203" pitchFamily="34" charset="0"/>
                <a:ea typeface="Segoe UI" panose="020B0502040204020203" pitchFamily="34" charset="0"/>
              </a:rPr>
              <a:t>These are the </a:t>
            </a:r>
            <a:r>
              <a:rPr lang="en-US" sz="1800" b="1" dirty="0">
                <a:effectLst/>
                <a:latin typeface="Segoe UI" panose="020B0502040204020203" pitchFamily="34" charset="0"/>
                <a:ea typeface="Segoe UI" panose="020B0502040204020203" pitchFamily="34" charset="0"/>
              </a:rPr>
              <a:t>essential development steps </a:t>
            </a:r>
            <a:r>
              <a:rPr lang="en-US" sz="1800" dirty="0">
                <a:effectLst/>
                <a:latin typeface="Segoe UI" panose="020B0502040204020203" pitchFamily="34" charset="0"/>
                <a:ea typeface="Segoe UI" panose="020B0502040204020203" pitchFamily="34" charset="0"/>
              </a:rPr>
              <a:t>we use in our own engineering teams, and these steps will guide our conversation today.</a:t>
            </a:r>
          </a:p>
          <a:p>
            <a:pPr marL="285750" indent="-285750">
              <a:buFont typeface="Arial" panose="020B0604020202020204" pitchFamily="34" charset="0"/>
              <a:buChar char="•"/>
            </a:pPr>
            <a:r>
              <a:rPr lang="en-US" sz="1800" dirty="0">
                <a:effectLst/>
                <a:latin typeface="Segoe UI" panose="020B0502040204020203" pitchFamily="34" charset="0"/>
                <a:ea typeface="Segoe UI" panose="020B0502040204020203" pitchFamily="34" charset="0"/>
              </a:rPr>
              <a:t>Now, this makes the process look linear, but in reality, like any software development process, it’s totally iterative and filled with experimentation. </a:t>
            </a:r>
          </a:p>
          <a:p>
            <a:pPr marL="285750" indent="-285750">
              <a:buFont typeface="Arial" panose="020B0604020202020204" pitchFamily="34" charset="0"/>
              <a:buChar char="•"/>
            </a:pPr>
            <a:r>
              <a:rPr lang="en-US" sz="1800" dirty="0">
                <a:effectLst/>
                <a:latin typeface="Segoe UI" panose="020B0502040204020203" pitchFamily="34" charset="0"/>
                <a:ea typeface="Segoe UI" panose="020B0502040204020203" pitchFamily="34" charset="0"/>
              </a:rPr>
              <a:t>We’ll go through each of these steps in more depth, but here’s a quick overview.</a:t>
            </a:r>
          </a:p>
          <a:p>
            <a:pPr marL="285750" indent="-285750">
              <a:buFont typeface="Arial" panose="020B0604020202020204" pitchFamily="34" charset="0"/>
              <a:buChar char="•"/>
            </a:pPr>
            <a:r>
              <a:rPr lang="en-US" sz="1800" dirty="0">
                <a:effectLst/>
                <a:latin typeface="Segoe UI" panose="020B0502040204020203" pitchFamily="34" charset="0"/>
                <a:ea typeface="Segoe UI" panose="020B0502040204020203" pitchFamily="34" charset="0"/>
              </a:rPr>
              <a:t>First, note this </a:t>
            </a:r>
            <a:r>
              <a:rPr lang="en-US" sz="1800" b="1" dirty="0">
                <a:effectLst/>
                <a:latin typeface="Segoe UI" panose="020B0502040204020203" pitchFamily="34" charset="0"/>
                <a:ea typeface="Segoe UI" panose="020B0502040204020203" pitchFamily="34" charset="0"/>
              </a:rPr>
              <a:t>governance layer. </a:t>
            </a:r>
            <a:r>
              <a:rPr lang="en-US" sz="1800" dirty="0">
                <a:effectLst/>
                <a:latin typeface="Segoe UI" panose="020B0502040204020203" pitchFamily="34" charset="0"/>
                <a:ea typeface="Segoe UI" panose="020B0502040204020203" pitchFamily="34" charset="0"/>
              </a:rPr>
              <a:t>At Microsoft, we have AI principles and governance processes that define our product requirements and serve as our north star.</a:t>
            </a:r>
          </a:p>
          <a:p>
            <a:pPr marL="285750" indent="-285750">
              <a:buFont typeface="Arial" panose="020B0604020202020204" pitchFamily="34" charset="0"/>
              <a:buChar char="•"/>
            </a:pPr>
            <a:r>
              <a:rPr lang="en-US" sz="1800" dirty="0">
                <a:effectLst/>
                <a:latin typeface="Segoe UI" panose="020B0502040204020203" pitchFamily="34" charset="0"/>
                <a:ea typeface="Segoe UI" panose="020B0502040204020203" pitchFamily="34" charset="0"/>
              </a:rPr>
              <a:t>As soon as we have a business use case requiring generative AI, we work to </a:t>
            </a:r>
            <a:r>
              <a:rPr lang="en-US" sz="1800" b="1" dirty="0">
                <a:effectLst/>
                <a:latin typeface="Segoe UI" panose="020B0502040204020203" pitchFamily="34" charset="0"/>
                <a:ea typeface="Segoe UI" panose="020B0502040204020203" pitchFamily="34" charset="0"/>
              </a:rPr>
              <a:t>identify the potential risks </a:t>
            </a:r>
            <a:r>
              <a:rPr lang="en-US" sz="1800" dirty="0">
                <a:effectLst/>
                <a:latin typeface="Segoe UI" panose="020B0502040204020203" pitchFamily="34" charset="0"/>
                <a:ea typeface="Segoe UI" panose="020B0502040204020203" pitchFamily="34" charset="0"/>
              </a:rPr>
              <a:t>that could result from the AI system so we know what we need to look out for.</a:t>
            </a:r>
          </a:p>
          <a:p>
            <a:pPr marL="285750" indent="-285750">
              <a:buFont typeface="Arial" panose="020B0604020202020204" pitchFamily="34" charset="0"/>
              <a:buChar char="•"/>
            </a:pPr>
            <a:r>
              <a:rPr lang="en-US" sz="1800" dirty="0">
                <a:effectLst/>
                <a:latin typeface="Segoe UI" panose="020B0502040204020203" pitchFamily="34" charset="0"/>
                <a:ea typeface="Segoe UI" panose="020B0502040204020203" pitchFamily="34" charset="0"/>
              </a:rPr>
              <a:t>Today, we’ll spend the bulk of our time discussing tools and techniques for how to </a:t>
            </a:r>
            <a:r>
              <a:rPr lang="en-US" sz="1800" b="1" dirty="0">
                <a:effectLst/>
                <a:latin typeface="Segoe UI" panose="020B0502040204020203" pitchFamily="34" charset="0"/>
                <a:ea typeface="Segoe UI" panose="020B0502040204020203" pitchFamily="34" charset="0"/>
              </a:rPr>
              <a:t>measure how prevalent the risks are </a:t>
            </a:r>
            <a:r>
              <a:rPr lang="en-US" sz="1800" dirty="0">
                <a:effectLst/>
                <a:latin typeface="Segoe UI" panose="020B0502040204020203" pitchFamily="34" charset="0"/>
                <a:ea typeface="Segoe UI" panose="020B0502040204020203" pitchFamily="34" charset="0"/>
              </a:rPr>
              <a:t>in our AI system, and how to manage those risks, particularly how we </a:t>
            </a:r>
            <a:r>
              <a:rPr lang="en-US" sz="1800" b="1" dirty="0">
                <a:effectLst/>
                <a:latin typeface="Segoe UI" panose="020B0502040204020203" pitchFamily="34" charset="0"/>
                <a:ea typeface="Segoe UI" panose="020B0502040204020203" pitchFamily="34" charset="0"/>
              </a:rPr>
              <a:t>mitigate those risks during development,</a:t>
            </a:r>
            <a:r>
              <a:rPr lang="en-US" sz="1800" dirty="0">
                <a:effectLst/>
                <a:latin typeface="Segoe UI" panose="020B0502040204020203" pitchFamily="34" charset="0"/>
                <a:ea typeface="Segoe UI" panose="020B0502040204020203" pitchFamily="34" charset="0"/>
              </a:rPr>
              <a:t> using strategies such as prompt engineering, grounding, and content filters. </a:t>
            </a:r>
          </a:p>
          <a:p>
            <a:pPr marL="285750" indent="-285750">
              <a:buFont typeface="Arial" panose="020B0604020202020204" pitchFamily="34" charset="0"/>
              <a:buChar char="•"/>
            </a:pPr>
            <a:r>
              <a:rPr lang="en-US" sz="1800" dirty="0">
                <a:effectLst/>
                <a:latin typeface="Segoe UI" panose="020B0502040204020203" pitchFamily="34" charset="0"/>
                <a:ea typeface="Segoe UI" panose="020B0502040204020203" pitchFamily="34" charset="0"/>
              </a:rPr>
              <a:t>Then we’ll look at strategies for managing risks in production, with </a:t>
            </a:r>
            <a:r>
              <a:rPr lang="en-US" sz="1800" b="1" dirty="0">
                <a:effectLst/>
                <a:latin typeface="Segoe UI" panose="020B0502040204020203" pitchFamily="34" charset="0"/>
                <a:ea typeface="Segoe UI" panose="020B0502040204020203" pitchFamily="34" charset="0"/>
              </a:rPr>
              <a:t>deployment and operational readiness</a:t>
            </a:r>
            <a:r>
              <a:rPr lang="en-US" sz="1800" dirty="0">
                <a:effectLst/>
                <a:latin typeface="Segoe UI" panose="020B0502040204020203" pitchFamily="34" charset="0"/>
                <a:ea typeface="Segoe UI" panose="020B0502040204020203" pitchFamily="34" charset="0"/>
              </a:rPr>
              <a:t>, including setting up monitoring so we can continually improve our app in production.</a:t>
            </a:r>
          </a:p>
          <a:p>
            <a:endParaRPr lang="en-US" sz="1800" dirty="0">
              <a:effectLst/>
              <a:latin typeface="Segoe UI" panose="020B0502040204020203" pitchFamily="34" charset="0"/>
              <a:ea typeface="Segoe UI" panose="020B0502040204020203" pitchFamily="34" charset="0"/>
            </a:endParaRPr>
          </a:p>
          <a:p>
            <a:r>
              <a:rPr lang="en-US" sz="1800" dirty="0"/>
              <a:t>OTHER SPEAKER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egoe UI" panose="020B0502040204020203" pitchFamily="34" charset="0"/>
              </a:rPr>
              <a:t>This framework is consistent with our commitment to “implement NIST AI RMF” included alongside Microsoft’s other White House commitments: https://blogs.microsoft.com/on-the-issues/2023/07/21/commitment-safe-secure-ai/</a:t>
            </a:r>
            <a:endParaRPr lang="en-US" sz="1800" dirty="0">
              <a:effectLst/>
              <a:latin typeface="Arial" panose="020B0604020202020204" pitchFamily="34" charset="0"/>
            </a:endParaRPr>
          </a:p>
          <a:p>
            <a:endParaRPr lang="en-US" sz="1800"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3AA9C38-8D7B-4DF5-BE8A-9895A7112C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7614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Let’s start with governance.</a:t>
            </a:r>
          </a:p>
          <a:p>
            <a:pPr marL="171450" indent="-171450">
              <a:buFont typeface="Arial" panose="020B0604020202020204" pitchFamily="34" charset="0"/>
              <a:buChar char="•"/>
            </a:pPr>
            <a:r>
              <a:rPr lang="en-US"/>
              <a:t>Your company will have your own set of priorities and governance mechanisms, but I’ll quickly share how we think about governance at Microsoft and how it influences the tools we bring to market.</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A0D00C-D97D-4D9F-A1A5-E7BA88B482E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91872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nSpc>
                <a:spcPct val="115000"/>
              </a:lnSpc>
              <a:spcBef>
                <a:spcPts val="0"/>
              </a:spcBef>
              <a:spcAft>
                <a:spcPts val="0"/>
              </a:spcAft>
              <a:buFont typeface="Arial" panose="020B0604020202020204" pitchFamily="34" charset="0"/>
              <a:buChar char="•"/>
            </a:pPr>
            <a:r>
              <a:rPr lang="en-US" sz="1200" kern="0" dirty="0">
                <a:solidFill>
                  <a:srgbClr val="000000"/>
                </a:solidFill>
                <a:latin typeface="Aptos" panose="020B0004020202020204" pitchFamily="34" charset="0"/>
                <a:ea typeface="Aptos Display" panose="020B0004020202020204" pitchFamily="34" charset="0"/>
                <a:cs typeface="Aptos Display" panose="020B0004020202020204" pitchFamily="34" charset="0"/>
              </a:rPr>
              <a:t>Because principles are not self-executing, we developed a Responsible AI Standard, which is a living document, to help us </a:t>
            </a:r>
            <a:r>
              <a:rPr lang="en-US" sz="1200" b="1" kern="0" dirty="0">
                <a:solidFill>
                  <a:srgbClr val="000000"/>
                </a:solidFill>
                <a:latin typeface="Aptos" panose="020B0004020202020204" pitchFamily="34" charset="0"/>
                <a:ea typeface="Aptos Display" panose="020B0004020202020204" pitchFamily="34" charset="0"/>
                <a:cs typeface="Aptos Display" panose="020B0004020202020204" pitchFamily="34" charset="0"/>
              </a:rPr>
              <a:t>move from theory into practice</a:t>
            </a:r>
            <a:r>
              <a:rPr lang="en-US" sz="1200" kern="0" dirty="0">
                <a:solidFill>
                  <a:srgbClr val="000000"/>
                </a:solidFill>
                <a:latin typeface="Aptos" panose="020B0004020202020204" pitchFamily="34" charset="0"/>
                <a:ea typeface="Aptos Display" panose="020B0004020202020204" pitchFamily="34" charset="0"/>
                <a:cs typeface="Aptos Display" panose="020B0004020202020204" pitchFamily="34" charset="0"/>
              </a:rPr>
              <a:t> by outlining the specific goals, requirements and practices that our engineering teams need to follow.</a:t>
            </a:r>
          </a:p>
          <a:p>
            <a:pPr marL="171450" marR="0" indent="-171450">
              <a:lnSpc>
                <a:spcPct val="115000"/>
              </a:lnSpc>
              <a:spcBef>
                <a:spcPts val="0"/>
              </a:spcBef>
              <a:spcAft>
                <a:spcPts val="0"/>
              </a:spcAft>
              <a:buFont typeface="Arial" panose="020B0604020202020204" pitchFamily="34" charset="0"/>
              <a:buChar char="•"/>
            </a:pPr>
            <a:r>
              <a:rPr lang="en-US" sz="1200" kern="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And to help us execute on our standard’s goals, we develop </a:t>
            </a:r>
            <a:r>
              <a:rPr lang="en-US" sz="1200" b="1" kern="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internal training, tools, and testing </a:t>
            </a:r>
            <a:r>
              <a:rPr lang="en-US" sz="1200" kern="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mechanisms.</a:t>
            </a:r>
            <a:endParaRPr kumimoji="0" lang="en-US" sz="1200" b="0" i="0" u="none" strike="noStrike" kern="100" cap="none" spc="0" normalizeH="0" baseline="0" dirty="0">
              <a:ln>
                <a:noFill/>
              </a:ln>
              <a:solidFill>
                <a:schemeClr val="tx1"/>
              </a:solidFill>
              <a:effectLst/>
              <a:uLnTx/>
              <a:uFillTx/>
              <a:latin typeface="Aptos" panose="020B0004020202020204" pitchFamily="34" charset="0"/>
              <a:ea typeface="Aptos" panose="020B0004020202020204" pitchFamily="34" charset="0"/>
              <a:cs typeface="Times New Roman" panose="02020603050405020304" pitchFamily="18" charset="0"/>
            </a:endParaRPr>
          </a:p>
          <a:p>
            <a:pPr marL="171450" marR="0" indent="-171450">
              <a:lnSpc>
                <a:spcPct val="115000"/>
              </a:lnSpc>
              <a:spcBef>
                <a:spcPts val="0"/>
              </a:spcBef>
              <a:spcAft>
                <a:spcPts val="0"/>
              </a:spcAft>
              <a:buFont typeface="Arial" panose="020B0604020202020204" pitchFamily="34" charset="0"/>
              <a:buChar char="•"/>
            </a:pPr>
            <a:r>
              <a:rPr kumimoji="0" lang="en-US" sz="1200" b="0" i="0" u="none" strike="noStrike" kern="100" cap="none" spc="0" normalizeH="0" baseline="0" noProof="0" dirty="0">
                <a:ln>
                  <a:noFill/>
                </a:ln>
                <a:solidFill>
                  <a:schemeClr val="tx1"/>
                </a:solidFill>
                <a:effectLst/>
                <a:uLnTx/>
                <a:uFillTx/>
                <a:latin typeface="Aptos" panose="020B0004020202020204" pitchFamily="34" charset="0"/>
                <a:ea typeface="Calibri"/>
                <a:cs typeface="Times New Roman" panose="02020603050405020304" pitchFamily="18" charset="0"/>
              </a:rPr>
              <a:t>For example, </a:t>
            </a:r>
            <a:r>
              <a:rPr kumimoji="0" lang="en-US" sz="1200" b="0" i="0" u="none" strike="noStrike" kern="1200" cap="none" spc="0" normalizeH="0" baseline="0" noProof="0" dirty="0">
                <a:ln>
                  <a:noFill/>
                </a:ln>
                <a:solidFill>
                  <a:srgbClr val="000000"/>
                </a:solidFill>
                <a:effectLst/>
                <a:uLnTx/>
                <a:uFillTx/>
                <a:latin typeface="Segoe UI"/>
                <a:ea typeface="Calibri"/>
                <a:cs typeface="Calibri"/>
              </a:rPr>
              <a:t>we invest in </a:t>
            </a:r>
            <a:r>
              <a:rPr kumimoji="0" lang="en-US" sz="1200" b="1" i="0" u="none" strike="noStrike" kern="1200" cap="none" spc="0" normalizeH="0" baseline="0" noProof="0" dirty="0">
                <a:ln>
                  <a:noFill/>
                </a:ln>
                <a:solidFill>
                  <a:srgbClr val="0078D4"/>
                </a:solidFill>
                <a:effectLst/>
                <a:uLnTx/>
                <a:uFillTx/>
                <a:latin typeface="Segoe UI Semibold"/>
                <a:ea typeface="Calibri"/>
                <a:cs typeface="Calibri"/>
              </a:rPr>
              <a:t>mandatory training </a:t>
            </a:r>
            <a:r>
              <a:rPr kumimoji="0" lang="en-US" sz="1200" b="0" i="0" u="none" strike="noStrike" kern="1200" cap="none" spc="0" normalizeH="0" baseline="0" noProof="0" dirty="0">
                <a:ln>
                  <a:noFill/>
                </a:ln>
                <a:solidFill>
                  <a:srgbClr val="0078D4"/>
                </a:solidFill>
                <a:effectLst/>
                <a:uLnTx/>
                <a:uFillTx/>
                <a:latin typeface="Segoe UI Semibold"/>
                <a:ea typeface="Calibri"/>
                <a:cs typeface="Calibri"/>
              </a:rPr>
              <a:t>for all employees </a:t>
            </a:r>
            <a:r>
              <a:rPr kumimoji="0" lang="en-US" sz="1200" b="0" i="0" u="none" strike="noStrike" kern="1200" cap="none" spc="0" normalizeH="0" baseline="0" noProof="0" dirty="0">
                <a:ln>
                  <a:noFill/>
                </a:ln>
                <a:solidFill>
                  <a:srgbClr val="000000"/>
                </a:solidFill>
                <a:effectLst/>
                <a:uLnTx/>
                <a:uFillTx/>
                <a:latin typeface="Segoe UI"/>
                <a:ea typeface="Calibri"/>
                <a:cs typeface="Calibri"/>
              </a:rPr>
              <a:t>to increase the adoption of responsible AI practices.</a:t>
            </a:r>
          </a:p>
          <a:p>
            <a:pPr marL="171450" marR="0" lvl="0" indent="-171450" algn="l" defTabSz="914400" rtl="0" eaLnBrk="1" fontAlgn="auto" latinLnBrk="0" hangingPunct="1">
              <a:lnSpc>
                <a:spcPct val="115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Calibri"/>
                <a:cs typeface="Calibri"/>
              </a:rPr>
              <a:t>And we also provide extensive training for our community of over 140 embedded “Responsible AI Champions” who help scale the implementation of responsible AI within their respective Microsoft organizations. </a:t>
            </a:r>
            <a:endParaRPr kumimoji="0" lang="en-US" sz="1200" b="0" i="0" u="none" strike="noStrike" kern="1200" cap="none" spc="0" normalizeH="0" baseline="0" noProof="0" dirty="0">
              <a:ln w="3175">
                <a:noFill/>
              </a:ln>
              <a:solidFill>
                <a:srgbClr val="000000"/>
              </a:solidFill>
              <a:effectLst/>
              <a:uLnTx/>
              <a:uFillTx/>
              <a:latin typeface="Segoe UI"/>
              <a:ea typeface="+mn-ea"/>
              <a:cs typeface="+mn-cs"/>
            </a:endParaRPr>
          </a:p>
          <a:p>
            <a:pPr marL="171450" marR="0" lvl="0" indent="-171450" algn="l" defTabSz="914400" rtl="0" eaLnBrk="1" fontAlgn="auto" latinLnBrk="0" hangingPunct="1">
              <a:lnSpc>
                <a:spcPct val="115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w="3175">
                  <a:noFill/>
                </a:ln>
                <a:solidFill>
                  <a:srgbClr val="000000"/>
                </a:solidFill>
                <a:effectLst/>
                <a:uLnTx/>
                <a:uFillTx/>
                <a:latin typeface="Segoe UI"/>
                <a:ea typeface="+mn-ea"/>
                <a:cs typeface="+mn-cs"/>
              </a:rPr>
              <a:t>And lastly, it is critical that we have </a:t>
            </a:r>
            <a:r>
              <a:rPr kumimoji="0" lang="en-US" sz="1200" b="1" i="0" u="none" strike="noStrike" kern="1200" cap="none" spc="0" normalizeH="0" baseline="0" noProof="0" dirty="0">
                <a:ln w="3175">
                  <a:noFill/>
                </a:ln>
                <a:solidFill>
                  <a:srgbClr val="000000"/>
                </a:solidFill>
                <a:effectLst/>
                <a:uLnTx/>
                <a:uFillTx/>
                <a:latin typeface="Segoe UI"/>
                <a:ea typeface="+mn-ea"/>
                <a:cs typeface="+mn-cs"/>
              </a:rPr>
              <a:t>mechanisms for monitoring, reporting, and auditing.</a:t>
            </a:r>
          </a:p>
          <a:p>
            <a:pPr marL="171450" marR="0" lvl="0" indent="-171450" algn="l" defTabSz="914400" rtl="0" eaLnBrk="1" fontAlgn="auto" latinLnBrk="0" hangingPunct="1">
              <a:lnSpc>
                <a:spcPct val="115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w="3175">
                  <a:noFill/>
                </a:ln>
                <a:solidFill>
                  <a:srgbClr val="000000"/>
                </a:solidFill>
                <a:effectLst/>
                <a:uLnTx/>
                <a:uFillTx/>
                <a:latin typeface="Segoe UI"/>
                <a:ea typeface="+mn-ea"/>
                <a:cs typeface="+mn-cs"/>
              </a:rPr>
              <a:t>So as our teams </a:t>
            </a:r>
            <a:r>
              <a:rPr kumimoji="0" lang="en-US" sz="1200" b="1" i="0" u="none" strike="noStrike" kern="1200" cap="none" spc="0" normalizeH="0" baseline="0" noProof="0" dirty="0">
                <a:ln w="3175">
                  <a:noFill/>
                </a:ln>
                <a:solidFill>
                  <a:srgbClr val="000000"/>
                </a:solidFill>
                <a:effectLst/>
                <a:uLnTx/>
                <a:uFillTx/>
                <a:latin typeface="Segoe UI"/>
                <a:ea typeface="+mn-ea"/>
                <a:cs typeface="+mn-cs"/>
              </a:rPr>
              <a:t>across research, policy, and engineering </a:t>
            </a:r>
            <a:r>
              <a:rPr kumimoji="0" lang="en-US" sz="1200" b="0" i="0" u="none" strike="noStrike" kern="1200" cap="none" spc="0" normalizeH="0" baseline="0" noProof="0" dirty="0">
                <a:ln w="3175">
                  <a:noFill/>
                </a:ln>
                <a:solidFill>
                  <a:srgbClr val="000000"/>
                </a:solidFill>
                <a:effectLst/>
                <a:uLnTx/>
                <a:uFillTx/>
                <a:latin typeface="Segoe UI"/>
                <a:ea typeface="+mn-ea"/>
                <a:cs typeface="+mn-cs"/>
              </a:rPr>
              <a:t>are working closely together on new technologies, there can be consistent oversight and communication, all orchestrated by our Office of Responsible AI.</a:t>
            </a:r>
            <a:endParaRPr kumimoji="0" lang="en-US" sz="1200" b="0" i="0" u="none" strike="noStrike" kern="1200" cap="none" spc="0" normalizeH="0" baseline="0" noProof="0" dirty="0">
              <a:ln>
                <a:noFill/>
              </a:ln>
              <a:solidFill>
                <a:srgbClr val="000000"/>
              </a:solidFill>
              <a:effectLst/>
              <a:uLnTx/>
              <a:uFillTx/>
              <a:latin typeface="Segoe UI"/>
              <a:ea typeface="Calibri"/>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w="3175">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3175">
                <a:noFill/>
              </a:ln>
              <a:solidFill>
                <a:srgbClr val="0078D4"/>
              </a:solidFill>
              <a:effectLst/>
              <a:uLnTx/>
              <a:uFillTx/>
              <a:latin typeface="Segoe UI Semibold"/>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8384FD89-1E1B-45B5-9C21-80E3DD909EB5}" type="slidenum">
              <a:rPr lang="en-US" smtClean="0"/>
              <a:t>8</a:t>
            </a:fld>
            <a:endParaRPr lang="en-US"/>
          </a:p>
        </p:txBody>
      </p:sp>
    </p:spTree>
    <p:extLst>
      <p:ext uri="{BB962C8B-B14F-4D97-AF65-F5344CB8AC3E}">
        <p14:creationId xmlns:p14="http://schemas.microsoft.com/office/powerpoint/2010/main" val="3373494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effectLst/>
                <a:latin typeface="Segoe UI" panose="020B0502040204020203" pitchFamily="34" charset="0"/>
                <a:ea typeface="Segoe UI" panose="020B0502040204020203" pitchFamily="34" charset="0"/>
              </a:rPr>
              <a:t>So, we know that to mitigate and manage risks, we first need to identify them. Microsoft typically does this through impact assessments, red teaming, and privacy and security reviews.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A0D00C-D97D-4D9F-A1A5-E7BA88B482E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827611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Master" Target="../slideMasters/slideMaster2.xml"/><Relationship Id="rId4" Type="http://schemas.openxmlformats.org/officeDocument/2006/relationships/image" Target="../media/image61.jpe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Master" Target="../slideMasters/slideMaster2.xml"/><Relationship Id="rId5" Type="http://schemas.openxmlformats.org/officeDocument/2006/relationships/image" Target="../media/image65.jpeg"/><Relationship Id="rId4" Type="http://schemas.openxmlformats.org/officeDocument/2006/relationships/image" Target="../media/image64.jpe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49.jpeg"/><Relationship Id="rId1" Type="http://schemas.openxmlformats.org/officeDocument/2006/relationships/slideMaster" Target="../slideMasters/slideMaster2.xml"/><Relationship Id="rId6" Type="http://schemas.openxmlformats.org/officeDocument/2006/relationships/image" Target="../media/image66.jpeg"/><Relationship Id="rId5" Type="http://schemas.openxmlformats.org/officeDocument/2006/relationships/image" Target="../media/image56.jpeg"/><Relationship Id="rId4" Type="http://schemas.openxmlformats.org/officeDocument/2006/relationships/image" Target="../media/image55.jpe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49.jpeg"/><Relationship Id="rId1" Type="http://schemas.openxmlformats.org/officeDocument/2006/relationships/slideMaster" Target="../slideMasters/slideMaster2.xml"/><Relationship Id="rId4" Type="http://schemas.openxmlformats.org/officeDocument/2006/relationships/image" Target="../media/image55.jpe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49.jpeg"/><Relationship Id="rId1" Type="http://schemas.openxmlformats.org/officeDocument/2006/relationships/slideMaster" Target="../slideMasters/slideMaster2.xml"/><Relationship Id="rId5" Type="http://schemas.openxmlformats.org/officeDocument/2006/relationships/image" Target="../media/image56.jpeg"/><Relationship Id="rId4" Type="http://schemas.openxmlformats.org/officeDocument/2006/relationships/image" Target="../media/image55.jpe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Master" Target="../slideMasters/slideMaster2.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jpe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jpe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3.png"/></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4.jpe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22.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4.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8.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49.jpeg"/><Relationship Id="rId1" Type="http://schemas.openxmlformats.org/officeDocument/2006/relationships/slideMaster" Target="../slideMasters/slideMaster2.xml"/><Relationship Id="rId4" Type="http://schemas.openxmlformats.org/officeDocument/2006/relationships/image" Target="../media/image55.jpe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49.jpeg"/><Relationship Id="rId1" Type="http://schemas.openxmlformats.org/officeDocument/2006/relationships/slideMaster" Target="../slideMasters/slideMaster2.xml"/><Relationship Id="rId5" Type="http://schemas.openxmlformats.org/officeDocument/2006/relationships/image" Target="../media/image56.jpeg"/><Relationship Id="rId4" Type="http://schemas.openxmlformats.org/officeDocument/2006/relationships/image" Target="../media/image55.jpe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376126494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769016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374736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8389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33377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64548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0222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06103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817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971314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637604715"/>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082390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37509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4480383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185312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409574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D59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46366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3236832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08468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59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46366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48341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45609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97589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lank 2">
    <p:bg>
      <p:bgPr>
        <a:solidFill>
          <a:srgbClr val="D59E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29037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702573"/>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9277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946032817"/>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ck Notes slide Layout">
    <p:bg bwMode="blackGray">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0384435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B16970EE-EC97-43A9-B0EA-FC816CEDAE68}"/>
              </a:ext>
            </a:extLst>
          </p:cNvPr>
          <p:cNvSpPr>
            <a:spLocks noGrp="1"/>
          </p:cNvSpPr>
          <p:nvPr>
            <p:ph type="body" sz="quarter" idx="10"/>
          </p:nvPr>
        </p:nvSpPr>
        <p:spPr>
          <a:xfrm>
            <a:off x="588263" y="1011198"/>
            <a:ext cx="11056094" cy="369332"/>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729989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Dark - Title 1 Column">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solidFill>
                  <a:schemeClr val="tx1"/>
                </a:solidFill>
              </a:defRPr>
            </a:lvl1pPr>
          </a:lstStyle>
          <a:p>
            <a:r>
              <a:rPr lang="en-US"/>
              <a:t>Title</a:t>
            </a:r>
          </a:p>
        </p:txBody>
      </p:sp>
      <p:sp>
        <p:nvSpPr>
          <p:cNvPr id="2" name="Text Box 3">
            <a:extLst>
              <a:ext uri="{FF2B5EF4-FFF2-40B4-BE49-F238E27FC236}">
                <a16:creationId xmlns:a16="http://schemas.microsoft.com/office/drawing/2014/main" id="{1351A197-04A2-E4CA-F458-0903799BE015}"/>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760756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Title and Three Column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1438275"/>
            <a:ext cx="2528000" cy="615553"/>
          </a:xfrm>
        </p:spPr>
        <p:txBody>
          <a:bodyPr wrap="square">
            <a:spAutoFit/>
          </a:bodyPr>
          <a:lstStyle>
            <a:lvl1pPr>
              <a:defRPr sz="2000"/>
            </a:lvl1pPr>
          </a:lstStyle>
          <a:p>
            <a:r>
              <a:rPr lang="en-US"/>
              <a:t>Title and three column content layout</a:t>
            </a:r>
          </a:p>
        </p:txBody>
      </p:sp>
      <p:sp>
        <p:nvSpPr>
          <p:cNvPr id="21" name="Text Placeholder 18">
            <a:extLst>
              <a:ext uri="{FF2B5EF4-FFF2-40B4-BE49-F238E27FC236}">
                <a16:creationId xmlns:a16="http://schemas.microsoft.com/office/drawing/2014/main" id="{BF79F09E-509D-4AE1-B4DE-C1576DDB448E}"/>
              </a:ext>
            </a:extLst>
          </p:cNvPr>
          <p:cNvSpPr>
            <a:spLocks noGrp="1"/>
          </p:cNvSpPr>
          <p:nvPr>
            <p:ph type="body" sz="quarter" idx="69" hasCustomPrompt="1"/>
          </p:nvPr>
        </p:nvSpPr>
        <p:spPr>
          <a:xfrm>
            <a:off x="6263132" y="1438275"/>
            <a:ext cx="2512123" cy="4830763"/>
          </a:xfrm>
          <a:prstGeom prst="rect">
            <a:avLst/>
          </a:prstGeom>
        </p:spPr>
        <p:txBody>
          <a:bodyPr wrap="square">
            <a:noAutofit/>
          </a:bodyPr>
          <a:lstStyle>
            <a:lvl1pPr marL="0" marR="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sz="1100">
                <a:latin typeface="+mn-lt"/>
              </a:defRPr>
            </a:lvl1pPr>
            <a:lvl2pPr>
              <a:defRPr sz="1000"/>
            </a:lvl2pPr>
            <a:lvl3pPr>
              <a:defRPr sz="1000"/>
            </a:lvl3pPr>
            <a:lvl4pPr>
              <a:defRPr sz="1000"/>
            </a:lvl4pPr>
            <a:lvl5pPr>
              <a:defRPr sz="1000"/>
            </a:lvl5pPr>
          </a:lstStyle>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marL="0" marR="0" lvl="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a:pPr>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p:txBody>
      </p:sp>
      <p:sp>
        <p:nvSpPr>
          <p:cNvPr id="22" name="Text Placeholder 18">
            <a:extLst>
              <a:ext uri="{FF2B5EF4-FFF2-40B4-BE49-F238E27FC236}">
                <a16:creationId xmlns:a16="http://schemas.microsoft.com/office/drawing/2014/main" id="{3776EE79-A6E9-4F35-8723-80E91A02445A}"/>
              </a:ext>
            </a:extLst>
          </p:cNvPr>
          <p:cNvSpPr>
            <a:spLocks noGrp="1"/>
          </p:cNvSpPr>
          <p:nvPr>
            <p:ph type="body" sz="quarter" idx="70" hasCustomPrompt="1"/>
          </p:nvPr>
        </p:nvSpPr>
        <p:spPr>
          <a:xfrm>
            <a:off x="3428999" y="1438275"/>
            <a:ext cx="2512123" cy="4830763"/>
          </a:xfrm>
          <a:prstGeom prst="rect">
            <a:avLst/>
          </a:prstGeom>
        </p:spPr>
        <p:txBody>
          <a:bodyPr wrap="square">
            <a:noAutofit/>
          </a:bodyPr>
          <a:lstStyle>
            <a:lvl1pPr marL="0" marR="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sz="1100">
                <a:latin typeface="+mn-lt"/>
              </a:defRPr>
            </a:lvl1pPr>
            <a:lvl2pPr>
              <a:defRPr sz="1000"/>
            </a:lvl2pPr>
            <a:lvl3pPr>
              <a:defRPr sz="1000"/>
            </a:lvl3pPr>
            <a:lvl4pPr>
              <a:defRPr sz="1000"/>
            </a:lvl4pPr>
            <a:lvl5pPr>
              <a:defRPr sz="1000"/>
            </a:lvl5pPr>
          </a:lstStyle>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p:txBody>
      </p:sp>
      <p:sp>
        <p:nvSpPr>
          <p:cNvPr id="23" name="Text Placeholder 18">
            <a:extLst>
              <a:ext uri="{FF2B5EF4-FFF2-40B4-BE49-F238E27FC236}">
                <a16:creationId xmlns:a16="http://schemas.microsoft.com/office/drawing/2014/main" id="{ADF9D54D-34DD-4F9E-9B90-C9AF8BA1C328}"/>
              </a:ext>
            </a:extLst>
          </p:cNvPr>
          <p:cNvSpPr>
            <a:spLocks noGrp="1"/>
          </p:cNvSpPr>
          <p:nvPr>
            <p:ph type="body" sz="quarter" idx="23" hasCustomPrompt="1"/>
          </p:nvPr>
        </p:nvSpPr>
        <p:spPr>
          <a:xfrm>
            <a:off x="9081390" y="1438274"/>
            <a:ext cx="2527998" cy="4830765"/>
          </a:xfrm>
          <a:prstGeom prst="rect">
            <a:avLst/>
          </a:prstGeom>
        </p:spPr>
        <p:txBody>
          <a:bodyPr wrap="square">
            <a:noAutofit/>
          </a:bodyPr>
          <a:lstStyle>
            <a:lvl1pPr marL="0" marR="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sz="1100">
                <a:latin typeface="+mn-lt"/>
              </a:defRPr>
            </a:lvl1pPr>
            <a:lvl2pPr>
              <a:defRPr sz="1000"/>
            </a:lvl2pPr>
            <a:lvl3pPr>
              <a:defRPr sz="1000"/>
            </a:lvl3pPr>
            <a:lvl4pPr>
              <a:defRPr sz="1000"/>
            </a:lvl4pPr>
            <a:lvl5pPr>
              <a:defRPr sz="1000"/>
            </a:lvl5pPr>
          </a:lstStyle>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marL="0" marR="0" lvl="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a:pPr>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p:txBody>
      </p:sp>
      <p:sp>
        <p:nvSpPr>
          <p:cNvPr id="18" name="Text Placeholder 4">
            <a:extLst>
              <a:ext uri="{FF2B5EF4-FFF2-40B4-BE49-F238E27FC236}">
                <a16:creationId xmlns:a16="http://schemas.microsoft.com/office/drawing/2014/main" id="{CC1FAF19-EBA3-4EAC-9010-1492F9976B6F}"/>
              </a:ext>
            </a:extLst>
          </p:cNvPr>
          <p:cNvSpPr>
            <a:spLocks noGrp="1"/>
          </p:cNvSpPr>
          <p:nvPr>
            <p:ph type="body" sz="quarter" idx="53" hasCustomPrompt="1"/>
          </p:nvPr>
        </p:nvSpPr>
        <p:spPr>
          <a:xfrm>
            <a:off x="584200" y="6471186"/>
            <a:ext cx="2540000" cy="93127"/>
          </a:xfrm>
          <a:noFill/>
        </p:spPr>
        <p:txBody>
          <a:bodyPr wrap="square" lIns="0" tIns="0" rIns="0" bIns="0" anchor="b" anchorCtr="0">
            <a:spAutoFit/>
          </a:bodyPr>
          <a:lstStyle>
            <a:lvl1pPr marL="0" indent="0" algn="l">
              <a:spcBef>
                <a:spcPts val="0"/>
              </a:spcBef>
              <a:buNone/>
              <a:defRPr sz="600" spc="0" baseline="0">
                <a:solidFill>
                  <a:schemeClr val="tx1">
                    <a:lumMod val="50000"/>
                    <a:lumOff val="50000"/>
                  </a:schemeClr>
                </a:solidFill>
                <a:latin typeface="+mn-lt"/>
                <a:cs typeface="Segoe UI" panose="020B0502040204020203" pitchFamily="34" charset="0"/>
              </a:defRPr>
            </a:lvl1pPr>
          </a:lstStyle>
          <a:p>
            <a:pPr lvl="0"/>
            <a:r>
              <a:rPr lang="en-US"/>
              <a:t>Citation and resources</a:t>
            </a:r>
          </a:p>
        </p:txBody>
      </p:sp>
      <p:sp>
        <p:nvSpPr>
          <p:cNvPr id="19" name="Text Placeholder 18">
            <a:extLst>
              <a:ext uri="{FF2B5EF4-FFF2-40B4-BE49-F238E27FC236}">
                <a16:creationId xmlns:a16="http://schemas.microsoft.com/office/drawing/2014/main" id="{0D55478F-74CD-46D4-9C5C-6F68DCFDFE46}"/>
              </a:ext>
            </a:extLst>
          </p:cNvPr>
          <p:cNvSpPr>
            <a:spLocks noGrp="1"/>
          </p:cNvSpPr>
          <p:nvPr>
            <p:ph type="body" sz="quarter" idx="71" hasCustomPrompt="1"/>
          </p:nvPr>
        </p:nvSpPr>
        <p:spPr>
          <a:xfrm>
            <a:off x="588263" y="2362200"/>
            <a:ext cx="2535937" cy="3906837"/>
          </a:xfrm>
          <a:prstGeom prst="rect">
            <a:avLst/>
          </a:prstGeom>
        </p:spPr>
        <p:txBody>
          <a:bodyPr wrap="square">
            <a:noAutofit/>
          </a:bodyPr>
          <a:lstStyle>
            <a:lvl1pPr marL="0" marR="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sz="1400">
                <a:solidFill>
                  <a:schemeClr val="accent1"/>
                </a:solidFill>
                <a:latin typeface="+mj-lt"/>
              </a:defRPr>
            </a:lvl1pPr>
            <a:lvl2pPr>
              <a:defRPr sz="1000"/>
            </a:lvl2pPr>
            <a:lvl3pPr>
              <a:defRPr sz="1000"/>
            </a:lvl3pPr>
            <a:lvl4pPr>
              <a:defRPr sz="1000"/>
            </a:lvl4pPr>
            <a:lvl5pPr>
              <a:defRPr sz="1000"/>
            </a:lvl5pPr>
          </a:lstStyle>
          <a:p>
            <a:pPr lvl="0"/>
            <a:r>
              <a:rPr lang="en-US"/>
              <a:t>Intro copy Segoe </a:t>
            </a:r>
            <a:r>
              <a:rPr lang="en-US" err="1"/>
              <a:t>Semibold</a:t>
            </a:r>
            <a:r>
              <a:rPr lang="en-US"/>
              <a:t>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a:t>
            </a:r>
            <a:r>
              <a:rPr lang="en-US" err="1"/>
              <a:t>Cavorest</a:t>
            </a:r>
            <a:r>
              <a:rPr lang="en-US"/>
              <a:t> a </a:t>
            </a:r>
            <a:r>
              <a:rPr lang="en-US" err="1"/>
              <a:t>aut</a:t>
            </a:r>
            <a:r>
              <a:rPr lang="en-US"/>
              <a:t> arum </a:t>
            </a:r>
            <a:r>
              <a:rPr lang="en-US" err="1"/>
              <a:t>quam</a:t>
            </a:r>
            <a:r>
              <a:rPr lang="en-US"/>
              <a:t> id eat ape.</a:t>
            </a:r>
          </a:p>
        </p:txBody>
      </p:sp>
    </p:spTree>
    <p:extLst>
      <p:ext uri="{BB962C8B-B14F-4D97-AF65-F5344CB8AC3E}">
        <p14:creationId xmlns:p14="http://schemas.microsoft.com/office/powerpoint/2010/main" val="53203035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8">
          <p15:clr>
            <a:srgbClr val="5ACBF0"/>
          </p15:clr>
        </p15:guide>
        <p15:guide id="7" pos="216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4" orient="horz" pos="1296">
          <p15:clr>
            <a:srgbClr val="5ACBF0"/>
          </p15:clr>
        </p15:guide>
        <p15:guide id="15" orient="horz" pos="2064">
          <p15:clr>
            <a:srgbClr val="5ACBF0"/>
          </p15:clr>
        </p15:guide>
        <p15:guide id="16" orient="horz" pos="1488">
          <p15:clr>
            <a:srgbClr val="FBAE40"/>
          </p15:clr>
        </p15:guide>
        <p15:guide id="17" orient="horz" pos="2256">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Intro sidebar">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420382"/>
            <a:ext cx="3017520" cy="861774"/>
          </a:xfrm>
        </p:spPr>
        <p:txBody>
          <a:bodyPr anchor="b"/>
          <a:lstStyle>
            <a:lvl1pPr>
              <a:defRPr sz="2800">
                <a:solidFill>
                  <a:schemeClr val="accent2"/>
                </a:solidFill>
              </a:defRPr>
            </a:lvl1pPr>
          </a:lstStyle>
          <a:p>
            <a:r>
              <a:rPr lang="en-US"/>
              <a:t>Click to edit Master title style</a:t>
            </a:r>
          </a:p>
        </p:txBody>
      </p:sp>
      <p:sp>
        <p:nvSpPr>
          <p:cNvPr id="7" name="Text Placeholder 6">
            <a:extLst>
              <a:ext uri="{FF2B5EF4-FFF2-40B4-BE49-F238E27FC236}">
                <a16:creationId xmlns:a16="http://schemas.microsoft.com/office/drawing/2014/main" id="{27377A13-0157-1B8B-8FA9-4FED351C96ED}"/>
              </a:ext>
            </a:extLst>
          </p:cNvPr>
          <p:cNvSpPr>
            <a:spLocks noGrp="1"/>
          </p:cNvSpPr>
          <p:nvPr>
            <p:ph type="body" sz="quarter" idx="10"/>
          </p:nvPr>
        </p:nvSpPr>
        <p:spPr>
          <a:xfrm>
            <a:off x="588963" y="3575844"/>
            <a:ext cx="3016250" cy="2693194"/>
          </a:xfrm>
        </p:spPr>
        <p:txBody>
          <a:bodyPr/>
          <a:lstStyle>
            <a:lvl1pPr marL="0" indent="0">
              <a:buNone/>
              <a:defRPr sz="1800">
                <a:latin typeface="+mj-lt"/>
              </a:defRPr>
            </a:lvl1pPr>
            <a:lvl2pPr marL="228600" indent="0">
              <a:buNone/>
              <a:defRPr sz="1400">
                <a:latin typeface="+mj-lt"/>
              </a:defRPr>
            </a:lvl2pPr>
            <a:lvl3pPr marL="457200" indent="0">
              <a:buNone/>
              <a:defRPr sz="1100">
                <a:latin typeface="+mj-lt"/>
              </a:defRPr>
            </a:lvl3pPr>
            <a:lvl4pPr marL="661988" indent="0">
              <a:buNone/>
              <a:defRPr sz="1050">
                <a:latin typeface="+mj-lt"/>
              </a:defRPr>
            </a:lvl4pPr>
            <a:lvl5pPr marL="855663" indent="0">
              <a:buNone/>
              <a:defRPr sz="105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424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465714904"/>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37948176"/>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descr="A colorful background with a curved line&#10;&#10;Description automatically generated">
            <a:extLst>
              <a:ext uri="{FF2B5EF4-FFF2-40B4-BE49-F238E27FC236}">
                <a16:creationId xmlns:a16="http://schemas.microsoft.com/office/drawing/2014/main" id="{39E5FF5B-8E1A-96D7-2D01-8DDA2FA4332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687" r="9177" b="3489"/>
          <a:stretch/>
        </p:blipFill>
        <p:spPr>
          <a:xfrm>
            <a:off x="0" y="1"/>
            <a:ext cx="12192000" cy="6858000"/>
          </a:xfrm>
          <a:prstGeom prst="rect">
            <a:avLst/>
          </a:prstGeom>
          <a:solidFill>
            <a:srgbClr val="FDBB9B"/>
          </a:solidFill>
        </p:spPr>
      </p:pic>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3" name="Picture 2" descr="Graphical user interface&#10;&#10;Description automatically generated">
            <a:extLst>
              <a:ext uri="{FF2B5EF4-FFF2-40B4-BE49-F238E27FC236}">
                <a16:creationId xmlns:a16="http://schemas.microsoft.com/office/drawing/2014/main" id="{CC8419CC-937C-4612-318D-C89C46D75ACC}"/>
              </a:ext>
            </a:extLst>
          </p:cNvPr>
          <p:cNvPicPr>
            <a:picLocks noChangeAspect="1"/>
          </p:cNvPicPr>
          <p:nvPr userDrawn="1"/>
        </p:nvPicPr>
        <p:blipFill>
          <a:blip r:embed="rId4">
            <a:alphaModFix/>
            <a:duotone>
              <a:prstClr val="black"/>
              <a:schemeClr val="bg1">
                <a:tint val="45000"/>
                <a:satMod val="400000"/>
              </a:schemeClr>
            </a:duotone>
            <a:extLst>
              <a:ext uri="{BEBA8EAE-BF5A-486C-A8C5-ECC9F3942E4B}">
                <a14:imgProps xmlns:a14="http://schemas.microsoft.com/office/drawing/2010/main">
                  <a14:imgLayer r:embed="rId5">
                    <a14:imgEffect>
                      <a14:colorTemperature colorTemp="11500"/>
                    </a14:imgEffect>
                    <a14:imgEffect>
                      <a14:saturation sat="400000"/>
                    </a14:imgEffect>
                    <a14:imgEffect>
                      <a14:brightnessContrast bright="-100000"/>
                    </a14:imgEffect>
                  </a14:imgLayer>
                </a14:imgProps>
              </a:ext>
            </a:extLst>
          </a:blip>
          <a:stretch>
            <a:fillRect/>
          </a:stretch>
        </p:blipFill>
        <p:spPr>
          <a:xfrm>
            <a:off x="308694" y="317876"/>
            <a:ext cx="2487618" cy="810446"/>
          </a:xfrm>
          <a:prstGeom prst="rect">
            <a:avLst/>
          </a:prstGeom>
        </p:spPr>
      </p:pic>
    </p:spTree>
    <p:extLst>
      <p:ext uri="{BB962C8B-B14F-4D97-AF65-F5344CB8AC3E}">
        <p14:creationId xmlns:p14="http://schemas.microsoft.com/office/powerpoint/2010/main" val="12490264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816211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177042245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77219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096689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33749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51193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40331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89917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24003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061584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309256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120317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1941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12943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4730709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46431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756353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5883262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54703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36561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409719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348891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950298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091733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04982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08483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560152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91551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161483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436273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377686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19918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0636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38948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424020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43020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5139127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195191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1476256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3411853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9860761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7456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898998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0936661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572642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358141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57766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38844953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485708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1985340295"/>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13954623"/>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04600195"/>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82377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2454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125468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858775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64411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313401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24972069"/>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327363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558735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32910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6922019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627737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64766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944306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560575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85430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213167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709637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042832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9474624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61290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75969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87171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2734409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4797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35747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74315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652372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34873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78802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183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36714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86949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92414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675466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919216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468781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740419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495389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23699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33481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6218183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28296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039774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714322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6548912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4434317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26056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03365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533918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142664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576230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0"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6"/>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6"/>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Quote author</a:t>
            </a:r>
          </a:p>
        </p:txBody>
      </p:sp>
    </p:spTree>
    <p:extLst>
      <p:ext uri="{BB962C8B-B14F-4D97-AF65-F5344CB8AC3E}">
        <p14:creationId xmlns:p14="http://schemas.microsoft.com/office/powerpoint/2010/main" val="30895040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114585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3652196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444166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153646110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8308096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2417438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872137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62040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713688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05294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923197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cSld name="4_Title Slide">
    <p:spTree>
      <p:nvGrpSpPr>
        <p:cNvPr id="1" name=""/>
        <p:cNvGrpSpPr/>
        <p:nvPr/>
      </p:nvGrpSpPr>
      <p:grpSpPr>
        <a:xfrm>
          <a:off x="0" y="0"/>
          <a:ext cx="0" cy="0"/>
          <a:chOff x="0" y="0"/>
          <a:chExt cx="0" cy="0"/>
        </a:xfrm>
      </p:grpSpPr>
      <p:pic>
        <p:nvPicPr>
          <p:cNvPr id="7" name="Picture 6" descr="A close up of a colorful swirl&#10;&#10;Description automatically generated">
            <a:extLst>
              <a:ext uri="{FF2B5EF4-FFF2-40B4-BE49-F238E27FC236}">
                <a16:creationId xmlns:a16="http://schemas.microsoft.com/office/drawing/2014/main" id="{0E4C5E03-D69B-4349-6DF0-DD2EDD9EB18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2577" b="3878"/>
          <a:stretch/>
        </p:blipFill>
        <p:spPr>
          <a:xfrm flipH="1">
            <a:off x="0" y="1147864"/>
            <a:ext cx="12192000" cy="5710136"/>
          </a:xfrm>
          <a:prstGeom prst="rect">
            <a:avLst/>
          </a:prstGeom>
        </p:spPr>
      </p:pic>
      <p:sp>
        <p:nvSpPr>
          <p:cNvPr id="12" name="Rectangle 11">
            <a:extLst>
              <a:ext uri="{FF2B5EF4-FFF2-40B4-BE49-F238E27FC236}">
                <a16:creationId xmlns:a16="http://schemas.microsoft.com/office/drawing/2014/main" id="{03F5AC6B-CF49-AFCC-0630-E8547A62DD9D}"/>
              </a:ext>
            </a:extLst>
          </p:cNvPr>
          <p:cNvSpPr/>
          <p:nvPr userDrawn="1"/>
        </p:nvSpPr>
        <p:spPr>
          <a:xfrm rot="10800000">
            <a:off x="0" y="1147864"/>
            <a:ext cx="12192000" cy="5710136"/>
          </a:xfrm>
          <a:prstGeom prst="rect">
            <a:avLst/>
          </a:prstGeom>
          <a:gradFill flip="none" rotWithShape="1">
            <a:gsLst>
              <a:gs pos="33000">
                <a:schemeClr val="bg1">
                  <a:lumMod val="97000"/>
                  <a:lumOff val="3000"/>
                  <a:alpha val="0"/>
                </a:schemeClr>
              </a:gs>
              <a:gs pos="100000">
                <a:schemeClr val="bg1"/>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4340C4-211E-FF81-C3D5-86567B512C56}"/>
              </a:ext>
            </a:extLst>
          </p:cNvPr>
          <p:cNvSpPr>
            <a:spLocks noGrp="1"/>
          </p:cNvSpPr>
          <p:nvPr>
            <p:ph type="ctrTitle"/>
          </p:nvPr>
        </p:nvSpPr>
        <p:spPr>
          <a:xfrm>
            <a:off x="696245" y="2478138"/>
            <a:ext cx="11028880" cy="2387600"/>
          </a:xfrm>
        </p:spPr>
        <p:txBody>
          <a:bodyPr anchor="b"/>
          <a:lstStyle>
            <a:lvl1pPr algn="l">
              <a:defRPr sz="6000" b="1">
                <a:latin typeface="Segoe UI" panose="020B0502040204020203" pitchFamily="34" charset="0"/>
                <a:cs typeface="Segoe UI" panose="020B05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A214A816-710E-CC44-3BF4-541F953AFBEC}"/>
              </a:ext>
            </a:extLst>
          </p:cNvPr>
          <p:cNvSpPr>
            <a:spLocks noGrp="1"/>
          </p:cNvSpPr>
          <p:nvPr>
            <p:ph type="subTitle" idx="1"/>
          </p:nvPr>
        </p:nvSpPr>
        <p:spPr>
          <a:xfrm>
            <a:off x="696245" y="4957813"/>
            <a:ext cx="11028880" cy="1032105"/>
          </a:xfrm>
        </p:spPr>
        <p:txBody>
          <a:bodyPr/>
          <a:lstStyle>
            <a:lvl1pPr marL="0" indent="0" algn="l">
              <a:buNone/>
              <a:defRPr sz="2400">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BEF52AA-3821-8EBE-28C1-86FF6110000C}"/>
              </a:ext>
            </a:extLst>
          </p:cNvPr>
          <p:cNvSpPr>
            <a:spLocks noGrp="1"/>
          </p:cNvSpPr>
          <p:nvPr>
            <p:ph type="dt" sz="half" idx="10"/>
          </p:nvPr>
        </p:nvSpPr>
        <p:spPr>
          <a:xfrm>
            <a:off x="8981925" y="412530"/>
            <a:ext cx="2743200" cy="365125"/>
          </a:xfrm>
          <a:prstGeom prst="rect">
            <a:avLst/>
          </a:prstGeom>
        </p:spPr>
        <p:txBody>
          <a:bodyPr/>
          <a:lstStyle>
            <a:lvl1pPr algn="r">
              <a:defRPr b="1">
                <a:solidFill>
                  <a:schemeClr val="tx1"/>
                </a:solidFill>
                <a:latin typeface="Segoe UI" panose="020B0502040204020203" pitchFamily="34" charset="0"/>
                <a:cs typeface="Segoe UI" panose="020B0502040204020203" pitchFamily="34" charset="0"/>
              </a:defRPr>
            </a:lvl1pPr>
          </a:lstStyle>
          <a:p>
            <a:endParaRPr lang="en-US"/>
          </a:p>
        </p:txBody>
      </p:sp>
      <p:sp>
        <p:nvSpPr>
          <p:cNvPr id="5" name="Footer Placeholder 4">
            <a:extLst>
              <a:ext uri="{FF2B5EF4-FFF2-40B4-BE49-F238E27FC236}">
                <a16:creationId xmlns:a16="http://schemas.microsoft.com/office/drawing/2014/main" id="{559D4615-CCF6-3DFF-F311-901A619D0AAB}"/>
              </a:ext>
            </a:extLst>
          </p:cNvPr>
          <p:cNvSpPr>
            <a:spLocks noGrp="1"/>
          </p:cNvSpPr>
          <p:nvPr>
            <p:ph type="ftr" sz="quarter" idx="11"/>
          </p:nvPr>
        </p:nvSpPr>
        <p:spPr>
          <a:xfrm>
            <a:off x="696244" y="6356350"/>
            <a:ext cx="4114800" cy="365125"/>
          </a:xfrm>
        </p:spPr>
        <p:txBody>
          <a:bodyPr anchor="b"/>
          <a:lstStyle>
            <a:lvl1pPr algn="l">
              <a:defRPr sz="1000" b="0">
                <a:solidFill>
                  <a:schemeClr val="tx1"/>
                </a:solidFill>
                <a:latin typeface="Segoe UI" panose="020B0502040204020203" pitchFamily="34" charset="0"/>
                <a:cs typeface="Segoe UI" panose="020B0502040204020203" pitchFamily="34" charset="0"/>
              </a:defRPr>
            </a:lvl1pPr>
          </a:lstStyle>
          <a:p>
            <a:r>
              <a:rPr lang="en-US">
                <a:solidFill>
                  <a:srgbClr val="111111"/>
                </a:solidFill>
              </a:rPr>
              <a:t>CONFIDENTIAL, ©2024 Microsoft Corporation. All rights reserved.</a:t>
            </a:r>
            <a:endParaRPr lang="en-US"/>
          </a:p>
        </p:txBody>
      </p:sp>
      <p:sp>
        <p:nvSpPr>
          <p:cNvPr id="6" name="Slide Number Placeholder 5">
            <a:extLst>
              <a:ext uri="{FF2B5EF4-FFF2-40B4-BE49-F238E27FC236}">
                <a16:creationId xmlns:a16="http://schemas.microsoft.com/office/drawing/2014/main" id="{5AB02BE9-6CE7-72B3-DAE2-53D6D9E72F20}"/>
              </a:ext>
            </a:extLst>
          </p:cNvPr>
          <p:cNvSpPr>
            <a:spLocks noGrp="1"/>
          </p:cNvSpPr>
          <p:nvPr>
            <p:ph type="sldNum" sz="quarter" idx="12"/>
          </p:nvPr>
        </p:nvSpPr>
        <p:spPr>
          <a:xfrm>
            <a:off x="10411231" y="6356350"/>
            <a:ext cx="1313894" cy="365125"/>
          </a:xfrm>
        </p:spPr>
        <p:txBody>
          <a:bodyPr anchor="b"/>
          <a:lstStyle>
            <a:lvl1pPr>
              <a:defRPr sz="1000" b="1">
                <a:solidFill>
                  <a:schemeClr val="tx1"/>
                </a:solidFill>
                <a:latin typeface="Segoe UI" panose="020B0502040204020203" pitchFamily="34" charset="0"/>
                <a:cs typeface="Segoe UI" panose="020B0502040204020203" pitchFamily="34" charset="0"/>
              </a:defRPr>
            </a:lvl1pPr>
          </a:lstStyle>
          <a:p>
            <a:fld id="{96CE8F85-E45A-4B33-94D5-640B204B48E3}" type="slidenum">
              <a:rPr lang="en-US" smtClean="0"/>
              <a:pPr/>
              <a:t>‹#›</a:t>
            </a:fld>
            <a:endParaRPr lang="en-US"/>
          </a:p>
        </p:txBody>
      </p:sp>
      <p:sp>
        <p:nvSpPr>
          <p:cNvPr id="10" name="TextBox 9">
            <a:extLst>
              <a:ext uri="{FF2B5EF4-FFF2-40B4-BE49-F238E27FC236}">
                <a16:creationId xmlns:a16="http://schemas.microsoft.com/office/drawing/2014/main" id="{26E6B964-5BB1-0A18-8497-16C04B26CAC5}"/>
              </a:ext>
            </a:extLst>
          </p:cNvPr>
          <p:cNvSpPr txBox="1"/>
          <p:nvPr userDrawn="1"/>
        </p:nvSpPr>
        <p:spPr>
          <a:xfrm>
            <a:off x="666002" y="457200"/>
            <a:ext cx="2319819" cy="27699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a:ln>
                  <a:noFill/>
                </a:ln>
                <a:solidFill>
                  <a:srgbClr val="000000">
                    <a:lumMod val="85000"/>
                    <a:lumOff val="15000"/>
                  </a:srgbClr>
                </a:solidFill>
                <a:effectLst/>
                <a:uLnTx/>
                <a:uFillTx/>
                <a:latin typeface="Segoe UI" panose="020B0502040204020203" pitchFamily="34" charset="0"/>
                <a:ea typeface="SF Pro Text" pitchFamily="2" charset="0"/>
                <a:cs typeface="Segoe UI" panose="020B0502040204020203" pitchFamily="34" charset="0"/>
              </a:rPr>
              <a:t>AZURE AI</a:t>
            </a:r>
          </a:p>
        </p:txBody>
      </p:sp>
      <p:pic>
        <p:nvPicPr>
          <p:cNvPr id="11" name="Picture 10" descr="A blue and pink logo&#10;&#10;Description automatically generated">
            <a:extLst>
              <a:ext uri="{FF2B5EF4-FFF2-40B4-BE49-F238E27FC236}">
                <a16:creationId xmlns:a16="http://schemas.microsoft.com/office/drawing/2014/main" id="{38DBBA41-437C-C824-1E08-7A0C5BC5470B}"/>
              </a:ext>
            </a:extLst>
          </p:cNvPr>
          <p:cNvPicPr>
            <a:picLocks noChangeAspect="1"/>
          </p:cNvPicPr>
          <p:nvPr userDrawn="1"/>
        </p:nvPicPr>
        <p:blipFill>
          <a:blip r:embed="rId3"/>
          <a:stretch>
            <a:fillRect/>
          </a:stretch>
        </p:blipFill>
        <p:spPr>
          <a:xfrm>
            <a:off x="466875" y="480409"/>
            <a:ext cx="229369" cy="229369"/>
          </a:xfrm>
          <a:prstGeom prst="rect">
            <a:avLst/>
          </a:prstGeom>
        </p:spPr>
      </p:pic>
    </p:spTree>
    <p:extLst>
      <p:ext uri="{BB962C8B-B14F-4D97-AF65-F5344CB8AC3E}">
        <p14:creationId xmlns:p14="http://schemas.microsoft.com/office/powerpoint/2010/main" val="152808525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39EC73-A6A9-CEC5-1C93-0A9CA3F447A8}"/>
              </a:ext>
            </a:extLst>
          </p:cNvPr>
          <p:cNvPicPr>
            <a:picLocks noChangeAspect="1"/>
          </p:cNvPicPr>
          <p:nvPr userDrawn="1"/>
        </p:nvPicPr>
        <p:blipFill rotWithShape="1">
          <a:blip r:embed="rId2"/>
          <a:srcRect l="50206"/>
          <a:stretch/>
        </p:blipFill>
        <p:spPr>
          <a:xfrm>
            <a:off x="0" y="-28350"/>
            <a:ext cx="12192000" cy="6886350"/>
          </a:xfrm>
          <a:prstGeom prst="rect">
            <a:avLst/>
          </a:prstGeom>
        </p:spPr>
      </p:pic>
      <p:pic>
        <p:nvPicPr>
          <p:cNvPr id="46" name="MS logo gray - EMF" descr="Microsoft logo, gray text version">
            <a:extLst>
              <a:ext uri="{FF2B5EF4-FFF2-40B4-BE49-F238E27FC236}">
                <a16:creationId xmlns:a16="http://schemas.microsoft.com/office/drawing/2014/main" id="{B1746B92-570C-AA34-E1EB-E4F282BE22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MS logo white - EMF" descr="Microsoft logo white text version">
            <a:extLst>
              <a:ext uri="{FF2B5EF4-FFF2-40B4-BE49-F238E27FC236}">
                <a16:creationId xmlns:a16="http://schemas.microsoft.com/office/drawing/2014/main" id="{D7654444-1415-4117-FA3B-5EC44494E98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grpSp>
        <p:nvGrpSpPr>
          <p:cNvPr id="23" name="Graphic 5">
            <a:extLst>
              <a:ext uri="{FF2B5EF4-FFF2-40B4-BE49-F238E27FC236}">
                <a16:creationId xmlns:a16="http://schemas.microsoft.com/office/drawing/2014/main" id="{645E2926-2BF3-E545-BE82-3F90FCBC3B29}"/>
              </a:ext>
            </a:extLst>
          </p:cNvPr>
          <p:cNvGrpSpPr/>
          <p:nvPr userDrawn="1"/>
        </p:nvGrpSpPr>
        <p:grpSpPr>
          <a:xfrm>
            <a:off x="587450" y="2711278"/>
            <a:ext cx="3247665" cy="1627506"/>
            <a:chOff x="587450" y="2711278"/>
            <a:chExt cx="3247665" cy="1627506"/>
          </a:xfrm>
          <a:gradFill>
            <a:gsLst>
              <a:gs pos="36000">
                <a:srgbClr val="DAD9FF"/>
              </a:gs>
              <a:gs pos="85000">
                <a:srgbClr val="EDE4B6"/>
              </a:gs>
            </a:gsLst>
            <a:lin ang="13200000" scaled="0"/>
          </a:gradFill>
        </p:grpSpPr>
        <p:sp>
          <p:nvSpPr>
            <p:cNvPr id="24" name="Freeform: Shape 23">
              <a:extLst>
                <a:ext uri="{FF2B5EF4-FFF2-40B4-BE49-F238E27FC236}">
                  <a16:creationId xmlns:a16="http://schemas.microsoft.com/office/drawing/2014/main" id="{BB672B2C-CED4-35AA-B73C-9860CFB0ADE3}"/>
                </a:ext>
              </a:extLst>
            </p:cNvPr>
            <p:cNvSpPr/>
            <p:nvPr/>
          </p:nvSpPr>
          <p:spPr>
            <a:xfrm>
              <a:off x="587932" y="2753201"/>
              <a:ext cx="615826" cy="573663"/>
            </a:xfrm>
            <a:custGeom>
              <a:avLst/>
              <a:gdLst>
                <a:gd name="connsiteX0" fmla="*/ 615826 w 615826"/>
                <a:gd name="connsiteY0" fmla="*/ 573663 h 573663"/>
                <a:gd name="connsiteX1" fmla="*/ 521380 w 615826"/>
                <a:gd name="connsiteY1" fmla="*/ 573663 h 573663"/>
                <a:gd name="connsiteX2" fmla="*/ 521380 w 615826"/>
                <a:gd name="connsiteY2" fmla="*/ 202384 h 573663"/>
                <a:gd name="connsiteX3" fmla="*/ 526922 w 615826"/>
                <a:gd name="connsiteY3" fmla="*/ 90832 h 573663"/>
                <a:gd name="connsiteX4" fmla="*/ 525356 w 615826"/>
                <a:gd name="connsiteY4" fmla="*/ 90832 h 573663"/>
                <a:gd name="connsiteX5" fmla="*/ 509816 w 615826"/>
                <a:gd name="connsiteY5" fmla="*/ 144801 h 573663"/>
                <a:gd name="connsiteX6" fmla="*/ 338632 w 615826"/>
                <a:gd name="connsiteY6" fmla="*/ 573663 h 573663"/>
                <a:gd name="connsiteX7" fmla="*/ 272978 w 615826"/>
                <a:gd name="connsiteY7" fmla="*/ 573663 h 573663"/>
                <a:gd name="connsiteX8" fmla="*/ 101433 w 615826"/>
                <a:gd name="connsiteY8" fmla="*/ 148054 h 573663"/>
                <a:gd name="connsiteX9" fmla="*/ 86254 w 615826"/>
                <a:gd name="connsiteY9" fmla="*/ 90832 h 573663"/>
                <a:gd name="connsiteX10" fmla="*/ 84688 w 615826"/>
                <a:gd name="connsiteY10" fmla="*/ 90832 h 573663"/>
                <a:gd name="connsiteX11" fmla="*/ 87941 w 615826"/>
                <a:gd name="connsiteY11" fmla="*/ 203228 h 573663"/>
                <a:gd name="connsiteX12" fmla="*/ 87941 w 615826"/>
                <a:gd name="connsiteY12" fmla="*/ 573663 h 573663"/>
                <a:gd name="connsiteX13" fmla="*/ 0 w 615826"/>
                <a:gd name="connsiteY13" fmla="*/ 573663 h 573663"/>
                <a:gd name="connsiteX14" fmla="*/ 0 w 615826"/>
                <a:gd name="connsiteY14" fmla="*/ 0 h 573663"/>
                <a:gd name="connsiteX15" fmla="*/ 133959 w 615826"/>
                <a:gd name="connsiteY15" fmla="*/ 0 h 573663"/>
                <a:gd name="connsiteX16" fmla="*/ 284784 w 615826"/>
                <a:gd name="connsiteY16" fmla="*/ 382000 h 573663"/>
                <a:gd name="connsiteX17" fmla="*/ 307190 w 615826"/>
                <a:gd name="connsiteY17" fmla="*/ 447655 h 573663"/>
                <a:gd name="connsiteX18" fmla="*/ 309238 w 615826"/>
                <a:gd name="connsiteY18" fmla="*/ 447655 h 573663"/>
                <a:gd name="connsiteX19" fmla="*/ 333211 w 615826"/>
                <a:gd name="connsiteY19" fmla="*/ 380434 h 573663"/>
                <a:gd name="connsiteX20" fmla="*/ 486686 w 615826"/>
                <a:gd name="connsiteY20" fmla="*/ 0 h 573663"/>
                <a:gd name="connsiteX21" fmla="*/ 615826 w 615826"/>
                <a:gd name="connsiteY21" fmla="*/ 0 h 573663"/>
                <a:gd name="connsiteX22" fmla="*/ 615826 w 615826"/>
                <a:gd name="connsiteY22" fmla="*/ 573663 h 57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826" h="573663">
                  <a:moveTo>
                    <a:pt x="615826" y="573663"/>
                  </a:moveTo>
                  <a:lnTo>
                    <a:pt x="521380" y="573663"/>
                  </a:lnTo>
                  <a:lnTo>
                    <a:pt x="521380" y="202384"/>
                  </a:lnTo>
                  <a:cubicBezTo>
                    <a:pt x="521380" y="172027"/>
                    <a:pt x="523187" y="134802"/>
                    <a:pt x="526922" y="90832"/>
                  </a:cubicBezTo>
                  <a:lnTo>
                    <a:pt x="525356" y="90832"/>
                  </a:lnTo>
                  <a:cubicBezTo>
                    <a:pt x="519453" y="115889"/>
                    <a:pt x="514273" y="133959"/>
                    <a:pt x="509816" y="144801"/>
                  </a:cubicBezTo>
                  <a:lnTo>
                    <a:pt x="338632" y="573663"/>
                  </a:lnTo>
                  <a:lnTo>
                    <a:pt x="272978" y="573663"/>
                  </a:lnTo>
                  <a:lnTo>
                    <a:pt x="101433" y="148054"/>
                  </a:lnTo>
                  <a:cubicBezTo>
                    <a:pt x="96614" y="135525"/>
                    <a:pt x="91555" y="116491"/>
                    <a:pt x="86254" y="90832"/>
                  </a:cubicBezTo>
                  <a:lnTo>
                    <a:pt x="84688" y="90832"/>
                  </a:lnTo>
                  <a:cubicBezTo>
                    <a:pt x="86857" y="113721"/>
                    <a:pt x="87941" y="151186"/>
                    <a:pt x="87941" y="203228"/>
                  </a:cubicBezTo>
                  <a:lnTo>
                    <a:pt x="87941" y="573663"/>
                  </a:lnTo>
                  <a:lnTo>
                    <a:pt x="0" y="573663"/>
                  </a:lnTo>
                  <a:lnTo>
                    <a:pt x="0" y="0"/>
                  </a:lnTo>
                  <a:lnTo>
                    <a:pt x="133959" y="0"/>
                  </a:lnTo>
                  <a:lnTo>
                    <a:pt x="284784" y="382000"/>
                  </a:lnTo>
                  <a:cubicBezTo>
                    <a:pt x="296228" y="411394"/>
                    <a:pt x="303697" y="433199"/>
                    <a:pt x="307190" y="447655"/>
                  </a:cubicBezTo>
                  <a:lnTo>
                    <a:pt x="309238" y="447655"/>
                  </a:lnTo>
                  <a:cubicBezTo>
                    <a:pt x="319117" y="417538"/>
                    <a:pt x="327067" y="395131"/>
                    <a:pt x="333211" y="380434"/>
                  </a:cubicBezTo>
                  <a:lnTo>
                    <a:pt x="486686" y="0"/>
                  </a:lnTo>
                  <a:lnTo>
                    <a:pt x="615826" y="0"/>
                  </a:lnTo>
                  <a:lnTo>
                    <a:pt x="615826" y="573663"/>
                  </a:lnTo>
                  <a:close/>
                </a:path>
              </a:pathLst>
            </a:custGeom>
            <a:grpFill/>
            <a:ln w="1203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E2F888A-248D-2A4B-EC21-5E85D622846D}"/>
                </a:ext>
              </a:extLst>
            </p:cNvPr>
            <p:cNvSpPr/>
            <p:nvPr/>
          </p:nvSpPr>
          <p:spPr>
            <a:xfrm>
              <a:off x="1285194" y="2725734"/>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70"/>
                    <a:pt x="95169" y="90109"/>
                  </a:cubicBezTo>
                  <a:cubicBezTo>
                    <a:pt x="84327"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6A87E87-0AF4-EC8E-83C6-6C0C66F3DF29}"/>
                </a:ext>
              </a:extLst>
            </p:cNvPr>
            <p:cNvSpPr/>
            <p:nvPr/>
          </p:nvSpPr>
          <p:spPr>
            <a:xfrm>
              <a:off x="1456618" y="2907519"/>
              <a:ext cx="319959" cy="428861"/>
            </a:xfrm>
            <a:custGeom>
              <a:avLst/>
              <a:gdLst>
                <a:gd name="connsiteX0" fmla="*/ 319598 w 319959"/>
                <a:gd name="connsiteY0" fmla="*/ 400432 h 428861"/>
                <a:gd name="connsiteX1" fmla="*/ 203227 w 319959"/>
                <a:gd name="connsiteY1" fmla="*/ 428862 h 428861"/>
                <a:gd name="connsiteX2" fmla="*/ 56017 w 319959"/>
                <a:gd name="connsiteY2" fmla="*/ 371881 h 428861"/>
                <a:gd name="connsiteX3" fmla="*/ 0 w 319959"/>
                <a:gd name="connsiteY3" fmla="*/ 224068 h 428861"/>
                <a:gd name="connsiteX4" fmla="*/ 60233 w 319959"/>
                <a:gd name="connsiteY4" fmla="*/ 61438 h 428861"/>
                <a:gd name="connsiteX5" fmla="*/ 221177 w 319959"/>
                <a:gd name="connsiteY5" fmla="*/ 0 h 428861"/>
                <a:gd name="connsiteX6" fmla="*/ 319960 w 319959"/>
                <a:gd name="connsiteY6" fmla="*/ 19636 h 428861"/>
                <a:gd name="connsiteX7" fmla="*/ 319960 w 319959"/>
                <a:gd name="connsiteY7" fmla="*/ 106011 h 428861"/>
                <a:gd name="connsiteX8" fmla="*/ 228767 w 319959"/>
                <a:gd name="connsiteY8" fmla="*/ 73967 h 428861"/>
                <a:gd name="connsiteX9" fmla="*/ 132393 w 319959"/>
                <a:gd name="connsiteY9" fmla="*/ 113721 h 428861"/>
                <a:gd name="connsiteX10" fmla="*/ 94807 w 319959"/>
                <a:gd name="connsiteY10" fmla="*/ 217924 h 428861"/>
                <a:gd name="connsiteX11" fmla="*/ 130225 w 319959"/>
                <a:gd name="connsiteY11" fmla="*/ 318273 h 428861"/>
                <a:gd name="connsiteX12" fmla="*/ 225273 w 319959"/>
                <a:gd name="connsiteY12" fmla="*/ 355016 h 428861"/>
                <a:gd name="connsiteX13" fmla="*/ 319719 w 319959"/>
                <a:gd name="connsiteY13" fmla="*/ 319358 h 428861"/>
                <a:gd name="connsiteX14" fmla="*/ 319719 w 319959"/>
                <a:gd name="connsiteY14" fmla="*/ 400432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9959" h="428861">
                  <a:moveTo>
                    <a:pt x="319598" y="400432"/>
                  </a:moveTo>
                  <a:cubicBezTo>
                    <a:pt x="286832" y="419345"/>
                    <a:pt x="248041" y="428862"/>
                    <a:pt x="203227" y="428862"/>
                  </a:cubicBezTo>
                  <a:cubicBezTo>
                    <a:pt x="142392" y="428862"/>
                    <a:pt x="93362" y="409828"/>
                    <a:pt x="56017" y="371881"/>
                  </a:cubicBezTo>
                  <a:cubicBezTo>
                    <a:pt x="18672" y="333934"/>
                    <a:pt x="0" y="284663"/>
                    <a:pt x="0" y="224068"/>
                  </a:cubicBezTo>
                  <a:cubicBezTo>
                    <a:pt x="0" y="156607"/>
                    <a:pt x="20118" y="102397"/>
                    <a:pt x="60233" y="61438"/>
                  </a:cubicBezTo>
                  <a:cubicBezTo>
                    <a:pt x="100349" y="20479"/>
                    <a:pt x="154077" y="0"/>
                    <a:pt x="221177" y="0"/>
                  </a:cubicBezTo>
                  <a:cubicBezTo>
                    <a:pt x="258522" y="0"/>
                    <a:pt x="291409" y="6505"/>
                    <a:pt x="319960" y="19636"/>
                  </a:cubicBezTo>
                  <a:lnTo>
                    <a:pt x="319960" y="106011"/>
                  </a:lnTo>
                  <a:cubicBezTo>
                    <a:pt x="291409" y="84688"/>
                    <a:pt x="261052" y="73967"/>
                    <a:pt x="228767" y="73967"/>
                  </a:cubicBezTo>
                  <a:cubicBezTo>
                    <a:pt x="189615" y="73967"/>
                    <a:pt x="157450" y="87218"/>
                    <a:pt x="132393" y="113721"/>
                  </a:cubicBezTo>
                  <a:cubicBezTo>
                    <a:pt x="107336" y="140223"/>
                    <a:pt x="94807" y="175038"/>
                    <a:pt x="94807" y="217924"/>
                  </a:cubicBezTo>
                  <a:cubicBezTo>
                    <a:pt x="94807" y="260329"/>
                    <a:pt x="106613" y="293819"/>
                    <a:pt x="130225" y="318273"/>
                  </a:cubicBezTo>
                  <a:cubicBezTo>
                    <a:pt x="153836" y="342849"/>
                    <a:pt x="185519" y="355016"/>
                    <a:pt x="225273" y="355016"/>
                  </a:cubicBezTo>
                  <a:cubicBezTo>
                    <a:pt x="258642" y="355016"/>
                    <a:pt x="290084" y="343210"/>
                    <a:pt x="319719" y="319358"/>
                  </a:cubicBezTo>
                  <a:lnTo>
                    <a:pt x="319719" y="400432"/>
                  </a:lnTo>
                  <a:close/>
                </a:path>
              </a:pathLst>
            </a:custGeom>
            <a:grpFill/>
            <a:ln w="1203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A42DEA2-F06C-7D8F-1991-3247239BC659}"/>
                </a:ext>
              </a:extLst>
            </p:cNvPr>
            <p:cNvSpPr/>
            <p:nvPr/>
          </p:nvSpPr>
          <p:spPr>
            <a:xfrm>
              <a:off x="1860062" y="2910048"/>
              <a:ext cx="237560" cy="416694"/>
            </a:xfrm>
            <a:custGeom>
              <a:avLst/>
              <a:gdLst>
                <a:gd name="connsiteX0" fmla="*/ 237561 w 237560"/>
                <a:gd name="connsiteY0" fmla="*/ 95530 h 416694"/>
                <a:gd name="connsiteX1" fmla="*/ 189133 w 237560"/>
                <a:gd name="connsiteY1" fmla="*/ 82279 h 416694"/>
                <a:gd name="connsiteX2" fmla="*/ 120346 w 237560"/>
                <a:gd name="connsiteY2" fmla="*/ 119503 h 416694"/>
                <a:gd name="connsiteX3" fmla="*/ 92759 w 237560"/>
                <a:gd name="connsiteY3" fmla="*/ 220695 h 416694"/>
                <a:gd name="connsiteX4" fmla="*/ 92759 w 237560"/>
                <a:gd name="connsiteY4" fmla="*/ 416695 h 416694"/>
                <a:gd name="connsiteX5" fmla="*/ 0 w 237560"/>
                <a:gd name="connsiteY5" fmla="*/ 416695 h 416694"/>
                <a:gd name="connsiteX6" fmla="*/ 0 w 237560"/>
                <a:gd name="connsiteY6" fmla="*/ 7108 h 416694"/>
                <a:gd name="connsiteX7" fmla="*/ 92759 w 237560"/>
                <a:gd name="connsiteY7" fmla="*/ 7108 h 416694"/>
                <a:gd name="connsiteX8" fmla="*/ 92759 w 237560"/>
                <a:gd name="connsiteY8" fmla="*/ 91555 h 416694"/>
                <a:gd name="connsiteX9" fmla="*/ 94326 w 237560"/>
                <a:gd name="connsiteY9" fmla="*/ 91555 h 416694"/>
                <a:gd name="connsiteX10" fmla="*/ 136127 w 237560"/>
                <a:gd name="connsiteY10" fmla="*/ 24214 h 416694"/>
                <a:gd name="connsiteX11" fmla="*/ 199132 w 237560"/>
                <a:gd name="connsiteY11" fmla="*/ 0 h 416694"/>
                <a:gd name="connsiteX12" fmla="*/ 237561 w 237560"/>
                <a:gd name="connsiteY12" fmla="*/ 7589 h 416694"/>
                <a:gd name="connsiteX13" fmla="*/ 237561 w 237560"/>
                <a:gd name="connsiteY13" fmla="*/ 95530 h 41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560" h="416694">
                  <a:moveTo>
                    <a:pt x="237561" y="95530"/>
                  </a:moveTo>
                  <a:cubicBezTo>
                    <a:pt x="226357" y="86736"/>
                    <a:pt x="210215" y="82279"/>
                    <a:pt x="189133" y="82279"/>
                  </a:cubicBezTo>
                  <a:cubicBezTo>
                    <a:pt x="161666" y="82279"/>
                    <a:pt x="138778" y="94687"/>
                    <a:pt x="120346" y="119503"/>
                  </a:cubicBezTo>
                  <a:cubicBezTo>
                    <a:pt x="101915" y="144319"/>
                    <a:pt x="92759" y="178050"/>
                    <a:pt x="92759" y="220695"/>
                  </a:cubicBezTo>
                  <a:lnTo>
                    <a:pt x="92759" y="416695"/>
                  </a:lnTo>
                  <a:lnTo>
                    <a:pt x="0" y="416695"/>
                  </a:lnTo>
                  <a:lnTo>
                    <a:pt x="0" y="7108"/>
                  </a:lnTo>
                  <a:lnTo>
                    <a:pt x="92759" y="7108"/>
                  </a:lnTo>
                  <a:lnTo>
                    <a:pt x="92759" y="91555"/>
                  </a:lnTo>
                  <a:lnTo>
                    <a:pt x="94326" y="91555"/>
                  </a:lnTo>
                  <a:cubicBezTo>
                    <a:pt x="103361" y="62763"/>
                    <a:pt x="117335" y="40356"/>
                    <a:pt x="136127" y="24214"/>
                  </a:cubicBezTo>
                  <a:cubicBezTo>
                    <a:pt x="154920" y="8071"/>
                    <a:pt x="175881" y="0"/>
                    <a:pt x="199132" y="0"/>
                  </a:cubicBezTo>
                  <a:cubicBezTo>
                    <a:pt x="215877" y="0"/>
                    <a:pt x="228766" y="2530"/>
                    <a:pt x="237561" y="7589"/>
                  </a:cubicBezTo>
                  <a:lnTo>
                    <a:pt x="237561" y="95530"/>
                  </a:lnTo>
                  <a:close/>
                </a:path>
              </a:pathLst>
            </a:custGeom>
            <a:grpFill/>
            <a:ln w="1203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0B5BBBA-E482-0316-5063-BC87E26F842D}"/>
                </a:ext>
              </a:extLst>
            </p:cNvPr>
            <p:cNvSpPr/>
            <p:nvPr/>
          </p:nvSpPr>
          <p:spPr>
            <a:xfrm>
              <a:off x="2113765" y="2907760"/>
              <a:ext cx="421272" cy="428620"/>
            </a:xfrm>
            <a:custGeom>
              <a:avLst/>
              <a:gdLst>
                <a:gd name="connsiteX0" fmla="*/ 208046 w 421272"/>
                <a:gd name="connsiteY0" fmla="*/ 428621 h 428620"/>
                <a:gd name="connsiteX1" fmla="*/ 56619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8 w 421272"/>
                <a:gd name="connsiteY7" fmla="*/ 369713 h 428620"/>
                <a:gd name="connsiteX8" fmla="*/ 208046 w 421272"/>
                <a:gd name="connsiteY8" fmla="*/ 428621 h 428620"/>
                <a:gd name="connsiteX9" fmla="*/ 212503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3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19"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3" y="93964"/>
                    <a:pt x="421273" y="146126"/>
                    <a:pt x="421273" y="212744"/>
                  </a:cubicBezTo>
                  <a:cubicBezTo>
                    <a:pt x="421273" y="278037"/>
                    <a:pt x="401998" y="330441"/>
                    <a:pt x="363448" y="369713"/>
                  </a:cubicBezTo>
                  <a:cubicBezTo>
                    <a:pt x="324899" y="408985"/>
                    <a:pt x="273219" y="428621"/>
                    <a:pt x="208046" y="428621"/>
                  </a:cubicBezTo>
                  <a:close/>
                  <a:moveTo>
                    <a:pt x="212503"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6" y="294421"/>
                    <a:pt x="326224" y="259847"/>
                    <a:pt x="326224" y="215033"/>
                  </a:cubicBezTo>
                  <a:cubicBezTo>
                    <a:pt x="326224" y="169979"/>
                    <a:pt x="316466" y="135164"/>
                    <a:pt x="296830" y="110589"/>
                  </a:cubicBezTo>
                  <a:cubicBezTo>
                    <a:pt x="277074" y="86134"/>
                    <a:pt x="249005" y="73846"/>
                    <a:pt x="212503" y="73846"/>
                  </a:cubicBezTo>
                  <a:close/>
                </a:path>
              </a:pathLst>
            </a:custGeom>
            <a:grpFill/>
            <a:ln w="1203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44F5784C-6467-CFC5-E02D-47B7CD402849}"/>
                </a:ext>
              </a:extLst>
            </p:cNvPr>
            <p:cNvSpPr/>
            <p:nvPr/>
          </p:nvSpPr>
          <p:spPr>
            <a:xfrm>
              <a:off x="2579249" y="2907519"/>
              <a:ext cx="290686" cy="428861"/>
            </a:xfrm>
            <a:custGeom>
              <a:avLst/>
              <a:gdLst>
                <a:gd name="connsiteX0" fmla="*/ 0 w 290686"/>
                <a:gd name="connsiteY0" fmla="*/ 406455 h 428861"/>
                <a:gd name="connsiteX1" fmla="*/ 0 w 290686"/>
                <a:gd name="connsiteY1" fmla="*/ 320442 h 428861"/>
                <a:gd name="connsiteX2" fmla="*/ 114805 w 290686"/>
                <a:gd name="connsiteY2" fmla="*/ 360075 h 428861"/>
                <a:gd name="connsiteX3" fmla="*/ 198770 w 290686"/>
                <a:gd name="connsiteY3" fmla="*/ 310443 h 428861"/>
                <a:gd name="connsiteX4" fmla="*/ 191542 w 290686"/>
                <a:gd name="connsiteY4" fmla="*/ 286591 h 428861"/>
                <a:gd name="connsiteX5" fmla="*/ 172147 w 290686"/>
                <a:gd name="connsiteY5" fmla="*/ 269243 h 428861"/>
                <a:gd name="connsiteX6" fmla="*/ 143355 w 290686"/>
                <a:gd name="connsiteY6" fmla="*/ 255631 h 428861"/>
                <a:gd name="connsiteX7" fmla="*/ 106372 w 290686"/>
                <a:gd name="connsiteY7" fmla="*/ 242018 h 428861"/>
                <a:gd name="connsiteX8" fmla="*/ 60956 w 290686"/>
                <a:gd name="connsiteY8" fmla="*/ 220816 h 428861"/>
                <a:gd name="connsiteX9" fmla="*/ 27346 w 290686"/>
                <a:gd name="connsiteY9" fmla="*/ 195397 h 428861"/>
                <a:gd name="connsiteX10" fmla="*/ 7107 w 290686"/>
                <a:gd name="connsiteY10" fmla="*/ 163233 h 428861"/>
                <a:gd name="connsiteX11" fmla="*/ 361 w 290686"/>
                <a:gd name="connsiteY11" fmla="*/ 121190 h 428861"/>
                <a:gd name="connsiteX12" fmla="*/ 14336 w 290686"/>
                <a:gd name="connsiteY12" fmla="*/ 69027 h 428861"/>
                <a:gd name="connsiteX13" fmla="*/ 51921 w 290686"/>
                <a:gd name="connsiteY13" fmla="*/ 31080 h 428861"/>
                <a:gd name="connsiteX14" fmla="*/ 105529 w 290686"/>
                <a:gd name="connsiteY14" fmla="*/ 7830 h 428861"/>
                <a:gd name="connsiteX15" fmla="*/ 167569 w 290686"/>
                <a:gd name="connsiteY15" fmla="*/ 0 h 428861"/>
                <a:gd name="connsiteX16" fmla="*/ 269123 w 290686"/>
                <a:gd name="connsiteY16" fmla="*/ 17227 h 428861"/>
                <a:gd name="connsiteX17" fmla="*/ 269123 w 290686"/>
                <a:gd name="connsiteY17" fmla="*/ 98421 h 428861"/>
                <a:gd name="connsiteX18" fmla="*/ 169979 w 290686"/>
                <a:gd name="connsiteY18" fmla="*/ 68787 h 428861"/>
                <a:gd name="connsiteX19" fmla="*/ 138175 w 290686"/>
                <a:gd name="connsiteY19" fmla="*/ 72401 h 428861"/>
                <a:gd name="connsiteX20" fmla="*/ 113962 w 290686"/>
                <a:gd name="connsiteY20" fmla="*/ 82399 h 428861"/>
                <a:gd name="connsiteX21" fmla="*/ 98421 w 290686"/>
                <a:gd name="connsiteY21" fmla="*/ 97819 h 428861"/>
                <a:gd name="connsiteX22" fmla="*/ 92880 w 290686"/>
                <a:gd name="connsiteY22" fmla="*/ 117576 h 428861"/>
                <a:gd name="connsiteX23" fmla="*/ 98421 w 290686"/>
                <a:gd name="connsiteY23" fmla="*/ 139982 h 428861"/>
                <a:gd name="connsiteX24" fmla="*/ 115046 w 290686"/>
                <a:gd name="connsiteY24" fmla="*/ 156125 h 428861"/>
                <a:gd name="connsiteX25" fmla="*/ 141428 w 290686"/>
                <a:gd name="connsiteY25" fmla="*/ 168895 h 428861"/>
                <a:gd name="connsiteX26" fmla="*/ 176845 w 290686"/>
                <a:gd name="connsiteY26" fmla="*/ 181544 h 428861"/>
                <a:gd name="connsiteX27" fmla="*/ 224189 w 290686"/>
                <a:gd name="connsiteY27" fmla="*/ 203589 h 428861"/>
                <a:gd name="connsiteX28" fmla="*/ 259967 w 290686"/>
                <a:gd name="connsiteY28" fmla="*/ 229007 h 428861"/>
                <a:gd name="connsiteX29" fmla="*/ 282736 w 290686"/>
                <a:gd name="connsiteY29" fmla="*/ 261774 h 428861"/>
                <a:gd name="connsiteX30" fmla="*/ 290687 w 290686"/>
                <a:gd name="connsiteY30" fmla="*/ 305986 h 428861"/>
                <a:gd name="connsiteX31" fmla="*/ 276230 w 290686"/>
                <a:gd name="connsiteY31" fmla="*/ 360437 h 428861"/>
                <a:gd name="connsiteX32" fmla="*/ 237801 w 290686"/>
                <a:gd name="connsiteY32" fmla="*/ 398866 h 428861"/>
                <a:gd name="connsiteX33" fmla="*/ 182387 w 290686"/>
                <a:gd name="connsiteY33" fmla="*/ 421513 h 428861"/>
                <a:gd name="connsiteX34" fmla="*/ 116130 w 290686"/>
                <a:gd name="connsiteY34" fmla="*/ 428862 h 428861"/>
                <a:gd name="connsiteX35" fmla="*/ 0 w 290686"/>
                <a:gd name="connsiteY35" fmla="*/ 406455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90686" h="428861">
                  <a:moveTo>
                    <a:pt x="0" y="406455"/>
                  </a:moveTo>
                  <a:lnTo>
                    <a:pt x="0" y="320442"/>
                  </a:lnTo>
                  <a:cubicBezTo>
                    <a:pt x="34695" y="346824"/>
                    <a:pt x="72882" y="360075"/>
                    <a:pt x="114805" y="360075"/>
                  </a:cubicBezTo>
                  <a:cubicBezTo>
                    <a:pt x="170822" y="360075"/>
                    <a:pt x="198770" y="343571"/>
                    <a:pt x="198770" y="310443"/>
                  </a:cubicBezTo>
                  <a:cubicBezTo>
                    <a:pt x="198770" y="301167"/>
                    <a:pt x="196361" y="293216"/>
                    <a:pt x="191542" y="286591"/>
                  </a:cubicBezTo>
                  <a:cubicBezTo>
                    <a:pt x="186724" y="280085"/>
                    <a:pt x="180218" y="274303"/>
                    <a:pt x="172147" y="269243"/>
                  </a:cubicBezTo>
                  <a:cubicBezTo>
                    <a:pt x="163955" y="264184"/>
                    <a:pt x="154438" y="259606"/>
                    <a:pt x="143355" y="255631"/>
                  </a:cubicBezTo>
                  <a:cubicBezTo>
                    <a:pt x="132273" y="251655"/>
                    <a:pt x="119985" y="247077"/>
                    <a:pt x="106372" y="242018"/>
                  </a:cubicBezTo>
                  <a:cubicBezTo>
                    <a:pt x="89627" y="235392"/>
                    <a:pt x="74448" y="228285"/>
                    <a:pt x="60956" y="220816"/>
                  </a:cubicBezTo>
                  <a:cubicBezTo>
                    <a:pt x="47464" y="213347"/>
                    <a:pt x="36260" y="204914"/>
                    <a:pt x="27346" y="195397"/>
                  </a:cubicBezTo>
                  <a:cubicBezTo>
                    <a:pt x="18431" y="185880"/>
                    <a:pt x="11685" y="175159"/>
                    <a:pt x="7107" y="163233"/>
                  </a:cubicBezTo>
                  <a:cubicBezTo>
                    <a:pt x="2530" y="151186"/>
                    <a:pt x="361" y="137212"/>
                    <a:pt x="361" y="121190"/>
                  </a:cubicBezTo>
                  <a:cubicBezTo>
                    <a:pt x="361" y="101433"/>
                    <a:pt x="5060" y="84086"/>
                    <a:pt x="14336" y="69027"/>
                  </a:cubicBezTo>
                  <a:cubicBezTo>
                    <a:pt x="23611" y="53969"/>
                    <a:pt x="36140" y="41320"/>
                    <a:pt x="51921" y="31080"/>
                  </a:cubicBezTo>
                  <a:cubicBezTo>
                    <a:pt x="67702" y="20841"/>
                    <a:pt x="85531" y="13131"/>
                    <a:pt x="105529" y="7830"/>
                  </a:cubicBezTo>
                  <a:cubicBezTo>
                    <a:pt x="125526" y="2530"/>
                    <a:pt x="146247" y="0"/>
                    <a:pt x="167569" y="0"/>
                  </a:cubicBezTo>
                  <a:cubicBezTo>
                    <a:pt x="205396" y="0"/>
                    <a:pt x="239247" y="5782"/>
                    <a:pt x="269123" y="17227"/>
                  </a:cubicBezTo>
                  <a:lnTo>
                    <a:pt x="269123" y="98421"/>
                  </a:lnTo>
                  <a:cubicBezTo>
                    <a:pt x="240331" y="78665"/>
                    <a:pt x="207203" y="68787"/>
                    <a:pt x="169979" y="68787"/>
                  </a:cubicBezTo>
                  <a:cubicBezTo>
                    <a:pt x="158293" y="68787"/>
                    <a:pt x="147692" y="69991"/>
                    <a:pt x="138175" y="72401"/>
                  </a:cubicBezTo>
                  <a:cubicBezTo>
                    <a:pt x="128658" y="74810"/>
                    <a:pt x="120587" y="78183"/>
                    <a:pt x="113962" y="82399"/>
                  </a:cubicBezTo>
                  <a:cubicBezTo>
                    <a:pt x="107336" y="86616"/>
                    <a:pt x="102035" y="91796"/>
                    <a:pt x="98421" y="97819"/>
                  </a:cubicBezTo>
                  <a:cubicBezTo>
                    <a:pt x="94687" y="103842"/>
                    <a:pt x="92880" y="110468"/>
                    <a:pt x="92880" y="117576"/>
                  </a:cubicBezTo>
                  <a:cubicBezTo>
                    <a:pt x="92880" y="126370"/>
                    <a:pt x="94687" y="133839"/>
                    <a:pt x="98421" y="139982"/>
                  </a:cubicBezTo>
                  <a:cubicBezTo>
                    <a:pt x="102156" y="146126"/>
                    <a:pt x="107697" y="151547"/>
                    <a:pt x="115046" y="156125"/>
                  </a:cubicBezTo>
                  <a:cubicBezTo>
                    <a:pt x="122394" y="160823"/>
                    <a:pt x="131188" y="165040"/>
                    <a:pt x="141428" y="168895"/>
                  </a:cubicBezTo>
                  <a:cubicBezTo>
                    <a:pt x="151668" y="172749"/>
                    <a:pt x="163473" y="176966"/>
                    <a:pt x="176845" y="181544"/>
                  </a:cubicBezTo>
                  <a:cubicBezTo>
                    <a:pt x="194433" y="188772"/>
                    <a:pt x="210215" y="196120"/>
                    <a:pt x="224189" y="203589"/>
                  </a:cubicBezTo>
                  <a:cubicBezTo>
                    <a:pt x="238163" y="211058"/>
                    <a:pt x="250089" y="219491"/>
                    <a:pt x="259967" y="229007"/>
                  </a:cubicBezTo>
                  <a:cubicBezTo>
                    <a:pt x="269846" y="238524"/>
                    <a:pt x="277435" y="249366"/>
                    <a:pt x="282736" y="261774"/>
                  </a:cubicBezTo>
                  <a:cubicBezTo>
                    <a:pt x="288036" y="274182"/>
                    <a:pt x="290687" y="288879"/>
                    <a:pt x="290687" y="305986"/>
                  </a:cubicBezTo>
                  <a:cubicBezTo>
                    <a:pt x="290687" y="326827"/>
                    <a:pt x="285868" y="344897"/>
                    <a:pt x="276230" y="360437"/>
                  </a:cubicBezTo>
                  <a:cubicBezTo>
                    <a:pt x="266593" y="375857"/>
                    <a:pt x="253824" y="388746"/>
                    <a:pt x="237801" y="398866"/>
                  </a:cubicBezTo>
                  <a:cubicBezTo>
                    <a:pt x="221779" y="408985"/>
                    <a:pt x="203348" y="416574"/>
                    <a:pt x="182387" y="421513"/>
                  </a:cubicBezTo>
                  <a:cubicBezTo>
                    <a:pt x="161425" y="426453"/>
                    <a:pt x="139380" y="428862"/>
                    <a:pt x="116130" y="428862"/>
                  </a:cubicBezTo>
                  <a:cubicBezTo>
                    <a:pt x="71678" y="428862"/>
                    <a:pt x="32887" y="421393"/>
                    <a:pt x="0" y="406455"/>
                  </a:cubicBezTo>
                  <a:close/>
                </a:path>
              </a:pathLst>
            </a:custGeom>
            <a:grpFill/>
            <a:ln w="1203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423BD10-6447-B163-F8B9-CAAA9083569F}"/>
                </a:ext>
              </a:extLst>
            </p:cNvPr>
            <p:cNvSpPr/>
            <p:nvPr/>
          </p:nvSpPr>
          <p:spPr>
            <a:xfrm>
              <a:off x="2907039" y="2907760"/>
              <a:ext cx="421272" cy="428620"/>
            </a:xfrm>
            <a:custGeom>
              <a:avLst/>
              <a:gdLst>
                <a:gd name="connsiteX0" fmla="*/ 208046 w 421272"/>
                <a:gd name="connsiteY0" fmla="*/ 428621 h 428620"/>
                <a:gd name="connsiteX1" fmla="*/ 56620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9 w 421272"/>
                <a:gd name="connsiteY7" fmla="*/ 369713 h 428620"/>
                <a:gd name="connsiteX8" fmla="*/ 208046 w 421272"/>
                <a:gd name="connsiteY8" fmla="*/ 428621 h 428620"/>
                <a:gd name="connsiteX9" fmla="*/ 212504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4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20"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4" y="93964"/>
                    <a:pt x="421273" y="146126"/>
                    <a:pt x="421273" y="212744"/>
                  </a:cubicBezTo>
                  <a:cubicBezTo>
                    <a:pt x="421273" y="278037"/>
                    <a:pt x="401998" y="330441"/>
                    <a:pt x="363449" y="369713"/>
                  </a:cubicBezTo>
                  <a:cubicBezTo>
                    <a:pt x="324899" y="408985"/>
                    <a:pt x="273098" y="428621"/>
                    <a:pt x="208046" y="428621"/>
                  </a:cubicBezTo>
                  <a:close/>
                  <a:moveTo>
                    <a:pt x="212504"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7" y="294421"/>
                    <a:pt x="326224" y="259847"/>
                    <a:pt x="326224" y="215033"/>
                  </a:cubicBezTo>
                  <a:cubicBezTo>
                    <a:pt x="326224" y="169979"/>
                    <a:pt x="316467" y="135164"/>
                    <a:pt x="296830" y="110589"/>
                  </a:cubicBezTo>
                  <a:cubicBezTo>
                    <a:pt x="277074" y="86134"/>
                    <a:pt x="249005" y="73846"/>
                    <a:pt x="212504" y="73846"/>
                  </a:cubicBezTo>
                  <a:close/>
                </a:path>
              </a:pathLst>
            </a:custGeom>
            <a:grpFill/>
            <a:ln w="1203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93D94ED-8DC7-74D6-930D-8D8AC4CFA368}"/>
                </a:ext>
              </a:extLst>
            </p:cNvPr>
            <p:cNvSpPr/>
            <p:nvPr/>
          </p:nvSpPr>
          <p:spPr>
            <a:xfrm>
              <a:off x="3337346" y="2711278"/>
              <a:ext cx="272857" cy="615465"/>
            </a:xfrm>
            <a:custGeom>
              <a:avLst/>
              <a:gdLst>
                <a:gd name="connsiteX0" fmla="*/ 272737 w 272857"/>
                <a:gd name="connsiteY0" fmla="*/ 84688 h 615465"/>
                <a:gd name="connsiteX1" fmla="*/ 229971 w 272857"/>
                <a:gd name="connsiteY1" fmla="*/ 73846 h 615465"/>
                <a:gd name="connsiteX2" fmla="*/ 162389 w 272857"/>
                <a:gd name="connsiteY2" fmla="*/ 150222 h 615465"/>
                <a:gd name="connsiteX3" fmla="*/ 162389 w 272857"/>
                <a:gd name="connsiteY3" fmla="*/ 205878 h 615465"/>
                <a:gd name="connsiteX4" fmla="*/ 257558 w 272857"/>
                <a:gd name="connsiteY4" fmla="*/ 205878 h 615465"/>
                <a:gd name="connsiteX5" fmla="*/ 257558 w 272857"/>
                <a:gd name="connsiteY5" fmla="*/ 278640 h 615465"/>
                <a:gd name="connsiteX6" fmla="*/ 162751 w 272857"/>
                <a:gd name="connsiteY6" fmla="*/ 278640 h 615465"/>
                <a:gd name="connsiteX7" fmla="*/ 162751 w 272857"/>
                <a:gd name="connsiteY7" fmla="*/ 615465 h 615465"/>
                <a:gd name="connsiteX8" fmla="*/ 69991 w 272857"/>
                <a:gd name="connsiteY8" fmla="*/ 615465 h 615465"/>
                <a:gd name="connsiteX9" fmla="*/ 69991 w 272857"/>
                <a:gd name="connsiteY9" fmla="*/ 278760 h 615465"/>
                <a:gd name="connsiteX10" fmla="*/ 0 w 272857"/>
                <a:gd name="connsiteY10" fmla="*/ 278760 h 615465"/>
                <a:gd name="connsiteX11" fmla="*/ 0 w 272857"/>
                <a:gd name="connsiteY11" fmla="*/ 205998 h 615465"/>
                <a:gd name="connsiteX12" fmla="*/ 69991 w 272857"/>
                <a:gd name="connsiteY12" fmla="*/ 205998 h 615465"/>
                <a:gd name="connsiteX13" fmla="*/ 69991 w 272857"/>
                <a:gd name="connsiteY13" fmla="*/ 139501 h 615465"/>
                <a:gd name="connsiteX14" fmla="*/ 112396 w 272857"/>
                <a:gd name="connsiteY14" fmla="*/ 37345 h 615465"/>
                <a:gd name="connsiteX15" fmla="*/ 218406 w 272857"/>
                <a:gd name="connsiteY15" fmla="*/ 0 h 615465"/>
                <a:gd name="connsiteX16" fmla="*/ 272857 w 272857"/>
                <a:gd name="connsiteY16" fmla="*/ 7589 h 615465"/>
                <a:gd name="connsiteX17" fmla="*/ 272857 w 272857"/>
                <a:gd name="connsiteY17" fmla="*/ 84688 h 61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857" h="615465">
                  <a:moveTo>
                    <a:pt x="272737" y="84688"/>
                  </a:moveTo>
                  <a:cubicBezTo>
                    <a:pt x="260208" y="77460"/>
                    <a:pt x="245993" y="73846"/>
                    <a:pt x="229971" y="73846"/>
                  </a:cubicBezTo>
                  <a:cubicBezTo>
                    <a:pt x="184917" y="73846"/>
                    <a:pt x="162389" y="99265"/>
                    <a:pt x="162389" y="150222"/>
                  </a:cubicBezTo>
                  <a:lnTo>
                    <a:pt x="162389" y="205878"/>
                  </a:lnTo>
                  <a:lnTo>
                    <a:pt x="257558" y="205878"/>
                  </a:lnTo>
                  <a:lnTo>
                    <a:pt x="257558" y="278640"/>
                  </a:lnTo>
                  <a:lnTo>
                    <a:pt x="162751" y="278640"/>
                  </a:lnTo>
                  <a:lnTo>
                    <a:pt x="162751" y="615465"/>
                  </a:lnTo>
                  <a:lnTo>
                    <a:pt x="69991" y="615465"/>
                  </a:lnTo>
                  <a:lnTo>
                    <a:pt x="69991" y="278760"/>
                  </a:lnTo>
                  <a:lnTo>
                    <a:pt x="0" y="278760"/>
                  </a:lnTo>
                  <a:lnTo>
                    <a:pt x="0" y="205998"/>
                  </a:lnTo>
                  <a:lnTo>
                    <a:pt x="69991" y="205998"/>
                  </a:lnTo>
                  <a:lnTo>
                    <a:pt x="69991" y="139501"/>
                  </a:lnTo>
                  <a:cubicBezTo>
                    <a:pt x="69991" y="96253"/>
                    <a:pt x="84086" y="62281"/>
                    <a:pt x="112396" y="37345"/>
                  </a:cubicBezTo>
                  <a:cubicBezTo>
                    <a:pt x="140705" y="12408"/>
                    <a:pt x="176002" y="0"/>
                    <a:pt x="218406" y="0"/>
                  </a:cubicBezTo>
                  <a:cubicBezTo>
                    <a:pt x="241295" y="0"/>
                    <a:pt x="259486" y="2530"/>
                    <a:pt x="272857" y="7589"/>
                  </a:cubicBezTo>
                  <a:lnTo>
                    <a:pt x="272857" y="84688"/>
                  </a:lnTo>
                  <a:close/>
                </a:path>
              </a:pathLst>
            </a:custGeom>
            <a:grpFill/>
            <a:ln w="1203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8C3CED5F-843F-4C67-1B53-45DC8A5D2EC2}"/>
                </a:ext>
              </a:extLst>
            </p:cNvPr>
            <p:cNvSpPr/>
            <p:nvPr/>
          </p:nvSpPr>
          <p:spPr>
            <a:xfrm>
              <a:off x="3575871" y="2796087"/>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2 h 539932"/>
                <a:gd name="connsiteX4" fmla="*/ 0 w 259244"/>
                <a:gd name="connsiteY4" fmla="*/ 193952 h 539932"/>
                <a:gd name="connsiteX5" fmla="*/ 0 w 259244"/>
                <a:gd name="connsiteY5" fmla="*/ 121190 h 539932"/>
                <a:gd name="connsiteX6" fmla="*/ 68425 w 259244"/>
                <a:gd name="connsiteY6" fmla="*/ 121190 h 539932"/>
                <a:gd name="connsiteX7" fmla="*/ 68425 w 259244"/>
                <a:gd name="connsiteY7" fmla="*/ 26382 h 539932"/>
                <a:gd name="connsiteX8" fmla="*/ 161184 w 259244"/>
                <a:gd name="connsiteY8" fmla="*/ 0 h 539932"/>
                <a:gd name="connsiteX9" fmla="*/ 161184 w 259244"/>
                <a:gd name="connsiteY9" fmla="*/ 121190 h 539932"/>
                <a:gd name="connsiteX10" fmla="*/ 259124 w 259244"/>
                <a:gd name="connsiteY10" fmla="*/ 121190 h 539932"/>
                <a:gd name="connsiteX11" fmla="*/ 259124 w 259244"/>
                <a:gd name="connsiteY11" fmla="*/ 193952 h 539932"/>
                <a:gd name="connsiteX12" fmla="*/ 161184 w 259244"/>
                <a:gd name="connsiteY12" fmla="*/ 193952 h 539932"/>
                <a:gd name="connsiteX13" fmla="*/ 161184 w 259244"/>
                <a:gd name="connsiteY13" fmla="*/ 398745 h 539932"/>
                <a:gd name="connsiteX14" fmla="*/ 174436 w 259244"/>
                <a:gd name="connsiteY14" fmla="*/ 450787 h 539932"/>
                <a:gd name="connsiteX15" fmla="*/ 218406 w 259244"/>
                <a:gd name="connsiteY15" fmla="*/ 466327 h 539932"/>
                <a:gd name="connsiteX16" fmla="*/ 259244 w 259244"/>
                <a:gd name="connsiteY16" fmla="*/ 452714 h 539932"/>
                <a:gd name="connsiteX17" fmla="*/ 259244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2"/>
                  </a:lnTo>
                  <a:lnTo>
                    <a:pt x="0" y="193952"/>
                  </a:lnTo>
                  <a:lnTo>
                    <a:pt x="0" y="121190"/>
                  </a:lnTo>
                  <a:lnTo>
                    <a:pt x="68425" y="121190"/>
                  </a:lnTo>
                  <a:lnTo>
                    <a:pt x="68425" y="26382"/>
                  </a:lnTo>
                  <a:lnTo>
                    <a:pt x="161184" y="0"/>
                  </a:lnTo>
                  <a:lnTo>
                    <a:pt x="161184" y="121190"/>
                  </a:lnTo>
                  <a:lnTo>
                    <a:pt x="259124" y="121190"/>
                  </a:lnTo>
                  <a:lnTo>
                    <a:pt x="259124" y="193952"/>
                  </a:lnTo>
                  <a:lnTo>
                    <a:pt x="161184" y="193952"/>
                  </a:lnTo>
                  <a:lnTo>
                    <a:pt x="161184" y="398745"/>
                  </a:lnTo>
                  <a:cubicBezTo>
                    <a:pt x="161184" y="422959"/>
                    <a:pt x="165642" y="440306"/>
                    <a:pt x="174436" y="450787"/>
                  </a:cubicBezTo>
                  <a:cubicBezTo>
                    <a:pt x="183230" y="461267"/>
                    <a:pt x="197927" y="466327"/>
                    <a:pt x="218406" y="466327"/>
                  </a:cubicBezTo>
                  <a:cubicBezTo>
                    <a:pt x="234187" y="466327"/>
                    <a:pt x="247680" y="461749"/>
                    <a:pt x="259244" y="452714"/>
                  </a:cubicBezTo>
                  <a:lnTo>
                    <a:pt x="259244" y="526320"/>
                  </a:lnTo>
                  <a:close/>
                </a:path>
              </a:pathLst>
            </a:custGeom>
            <a:grpFill/>
            <a:ln w="1203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249059D-900A-C605-84CC-80AEAEEC736F}"/>
                </a:ext>
              </a:extLst>
            </p:cNvPr>
            <p:cNvSpPr/>
            <p:nvPr/>
          </p:nvSpPr>
          <p:spPr>
            <a:xfrm>
              <a:off x="587450" y="3572375"/>
              <a:ext cx="97939" cy="573663"/>
            </a:xfrm>
            <a:custGeom>
              <a:avLst/>
              <a:gdLst>
                <a:gd name="connsiteX0" fmla="*/ 97940 w 97939"/>
                <a:gd name="connsiteY0" fmla="*/ 573663 h 573663"/>
                <a:gd name="connsiteX1" fmla="*/ 0 w 97939"/>
                <a:gd name="connsiteY1" fmla="*/ 573663 h 573663"/>
                <a:gd name="connsiteX2" fmla="*/ 0 w 97939"/>
                <a:gd name="connsiteY2" fmla="*/ 0 h 573663"/>
                <a:gd name="connsiteX3" fmla="*/ 97940 w 97939"/>
                <a:gd name="connsiteY3" fmla="*/ 0 h 573663"/>
                <a:gd name="connsiteX4" fmla="*/ 97940 w 97939"/>
                <a:gd name="connsiteY4" fmla="*/ 573663 h 573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39" h="573663">
                  <a:moveTo>
                    <a:pt x="97940" y="573663"/>
                  </a:moveTo>
                  <a:lnTo>
                    <a:pt x="0" y="573663"/>
                  </a:lnTo>
                  <a:lnTo>
                    <a:pt x="0" y="0"/>
                  </a:lnTo>
                  <a:lnTo>
                    <a:pt x="97940" y="0"/>
                  </a:lnTo>
                  <a:lnTo>
                    <a:pt x="97940" y="573663"/>
                  </a:lnTo>
                  <a:close/>
                </a:path>
              </a:pathLst>
            </a:custGeom>
            <a:grpFill/>
            <a:ln w="1203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EDBAF49-C1FC-BBC1-E698-E893439F6358}"/>
                </a:ext>
              </a:extLst>
            </p:cNvPr>
            <p:cNvSpPr/>
            <p:nvPr/>
          </p:nvSpPr>
          <p:spPr>
            <a:xfrm>
              <a:off x="765139" y="3726934"/>
              <a:ext cx="399227" cy="611851"/>
            </a:xfrm>
            <a:custGeom>
              <a:avLst/>
              <a:gdLst>
                <a:gd name="connsiteX0" fmla="*/ 399227 w 399227"/>
                <a:gd name="connsiteY0" fmla="*/ 386217 h 611851"/>
                <a:gd name="connsiteX1" fmla="*/ 172388 w 399227"/>
                <a:gd name="connsiteY1" fmla="*/ 611851 h 611851"/>
                <a:gd name="connsiteX2" fmla="*/ 32767 w 399227"/>
                <a:gd name="connsiteY2" fmla="*/ 585107 h 611851"/>
                <a:gd name="connsiteX3" fmla="*/ 32767 w 399227"/>
                <a:gd name="connsiteY3" fmla="*/ 500299 h 611851"/>
                <a:gd name="connsiteX4" fmla="*/ 160341 w 399227"/>
                <a:gd name="connsiteY4" fmla="*/ 538728 h 611851"/>
                <a:gd name="connsiteX5" fmla="*/ 306347 w 399227"/>
                <a:gd name="connsiteY5" fmla="*/ 395131 h 611851"/>
                <a:gd name="connsiteX6" fmla="*/ 306347 w 399227"/>
                <a:gd name="connsiteY6" fmla="*/ 350318 h 611851"/>
                <a:gd name="connsiteX7" fmla="*/ 304781 w 399227"/>
                <a:gd name="connsiteY7" fmla="*/ 350318 h 611851"/>
                <a:gd name="connsiteX8" fmla="*/ 166365 w 399227"/>
                <a:gd name="connsiteY8" fmla="*/ 428742 h 611851"/>
                <a:gd name="connsiteX9" fmla="*/ 45777 w 399227"/>
                <a:gd name="connsiteY9" fmla="*/ 374170 h 611851"/>
                <a:gd name="connsiteX10" fmla="*/ 0 w 399227"/>
                <a:gd name="connsiteY10" fmla="*/ 227562 h 611851"/>
                <a:gd name="connsiteX11" fmla="*/ 49150 w 399227"/>
                <a:gd name="connsiteY11" fmla="*/ 61559 h 611851"/>
                <a:gd name="connsiteX12" fmla="*/ 184314 w 399227"/>
                <a:gd name="connsiteY12" fmla="*/ 0 h 611851"/>
                <a:gd name="connsiteX13" fmla="*/ 304661 w 399227"/>
                <a:gd name="connsiteY13" fmla="*/ 66377 h 611851"/>
                <a:gd name="connsiteX14" fmla="*/ 306227 w 399227"/>
                <a:gd name="connsiteY14" fmla="*/ 66377 h 611851"/>
                <a:gd name="connsiteX15" fmla="*/ 306227 w 399227"/>
                <a:gd name="connsiteY15" fmla="*/ 9637 h 611851"/>
                <a:gd name="connsiteX16" fmla="*/ 398986 w 399227"/>
                <a:gd name="connsiteY16" fmla="*/ 9637 h 611851"/>
                <a:gd name="connsiteX17" fmla="*/ 398986 w 399227"/>
                <a:gd name="connsiteY17" fmla="*/ 386217 h 611851"/>
                <a:gd name="connsiteX18" fmla="*/ 307311 w 399227"/>
                <a:gd name="connsiteY18" fmla="*/ 231417 h 611851"/>
                <a:gd name="connsiteX19" fmla="*/ 307311 w 399227"/>
                <a:gd name="connsiteY19" fmla="*/ 178171 h 611851"/>
                <a:gd name="connsiteX20" fmla="*/ 278760 w 399227"/>
                <a:gd name="connsiteY20" fmla="*/ 104324 h 611851"/>
                <a:gd name="connsiteX21" fmla="*/ 207323 w 399227"/>
                <a:gd name="connsiteY21" fmla="*/ 73726 h 611851"/>
                <a:gd name="connsiteX22" fmla="*/ 124683 w 399227"/>
                <a:gd name="connsiteY22" fmla="*/ 112757 h 611851"/>
                <a:gd name="connsiteX23" fmla="*/ 94928 w 399227"/>
                <a:gd name="connsiteY23" fmla="*/ 221779 h 611851"/>
                <a:gd name="connsiteX24" fmla="*/ 123479 w 399227"/>
                <a:gd name="connsiteY24" fmla="*/ 318394 h 611851"/>
                <a:gd name="connsiteX25" fmla="*/ 199252 w 399227"/>
                <a:gd name="connsiteY25" fmla="*/ 354534 h 611851"/>
                <a:gd name="connsiteX26" fmla="*/ 277194 w 399227"/>
                <a:gd name="connsiteY26" fmla="*/ 319960 h 611851"/>
                <a:gd name="connsiteX27" fmla="*/ 307311 w 399227"/>
                <a:gd name="connsiteY27" fmla="*/ 231417 h 61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99227" h="611851">
                  <a:moveTo>
                    <a:pt x="399227" y="386217"/>
                  </a:moveTo>
                  <a:cubicBezTo>
                    <a:pt x="399227" y="536559"/>
                    <a:pt x="323574" y="611851"/>
                    <a:pt x="172388" y="611851"/>
                  </a:cubicBezTo>
                  <a:cubicBezTo>
                    <a:pt x="119021" y="611851"/>
                    <a:pt x="72521" y="602937"/>
                    <a:pt x="32767" y="585107"/>
                  </a:cubicBezTo>
                  <a:lnTo>
                    <a:pt x="32767" y="500299"/>
                  </a:lnTo>
                  <a:cubicBezTo>
                    <a:pt x="77581" y="525838"/>
                    <a:pt x="120105" y="538728"/>
                    <a:pt x="160341" y="538728"/>
                  </a:cubicBezTo>
                  <a:cubicBezTo>
                    <a:pt x="257679" y="538728"/>
                    <a:pt x="306347" y="490902"/>
                    <a:pt x="306347" y="395131"/>
                  </a:cubicBezTo>
                  <a:lnTo>
                    <a:pt x="306347" y="350318"/>
                  </a:lnTo>
                  <a:lnTo>
                    <a:pt x="304781" y="350318"/>
                  </a:lnTo>
                  <a:cubicBezTo>
                    <a:pt x="274062" y="402600"/>
                    <a:pt x="227923" y="428742"/>
                    <a:pt x="166365" y="428742"/>
                  </a:cubicBezTo>
                  <a:cubicBezTo>
                    <a:pt x="116491" y="428742"/>
                    <a:pt x="76256" y="410551"/>
                    <a:pt x="45777" y="374170"/>
                  </a:cubicBezTo>
                  <a:cubicBezTo>
                    <a:pt x="15299" y="337789"/>
                    <a:pt x="0" y="288880"/>
                    <a:pt x="0" y="227562"/>
                  </a:cubicBezTo>
                  <a:cubicBezTo>
                    <a:pt x="0" y="157932"/>
                    <a:pt x="16383" y="102638"/>
                    <a:pt x="49150" y="61559"/>
                  </a:cubicBezTo>
                  <a:cubicBezTo>
                    <a:pt x="81917" y="20480"/>
                    <a:pt x="126972" y="0"/>
                    <a:pt x="184314" y="0"/>
                  </a:cubicBezTo>
                  <a:cubicBezTo>
                    <a:pt x="238404" y="0"/>
                    <a:pt x="278519" y="22166"/>
                    <a:pt x="304661" y="66377"/>
                  </a:cubicBezTo>
                  <a:lnTo>
                    <a:pt x="306227" y="66377"/>
                  </a:lnTo>
                  <a:lnTo>
                    <a:pt x="306227" y="9637"/>
                  </a:lnTo>
                  <a:lnTo>
                    <a:pt x="398986" y="9637"/>
                  </a:lnTo>
                  <a:lnTo>
                    <a:pt x="398986" y="386217"/>
                  </a:lnTo>
                  <a:close/>
                  <a:moveTo>
                    <a:pt x="307311" y="231417"/>
                  </a:moveTo>
                  <a:lnTo>
                    <a:pt x="307311" y="178171"/>
                  </a:lnTo>
                  <a:cubicBezTo>
                    <a:pt x="307311" y="149379"/>
                    <a:pt x="297794" y="124804"/>
                    <a:pt x="278760" y="104324"/>
                  </a:cubicBezTo>
                  <a:cubicBezTo>
                    <a:pt x="259727" y="83965"/>
                    <a:pt x="235874" y="73726"/>
                    <a:pt x="207323" y="73726"/>
                  </a:cubicBezTo>
                  <a:cubicBezTo>
                    <a:pt x="172147" y="73726"/>
                    <a:pt x="144560" y="86736"/>
                    <a:pt x="124683" y="112757"/>
                  </a:cubicBezTo>
                  <a:cubicBezTo>
                    <a:pt x="104806" y="138778"/>
                    <a:pt x="94928" y="175038"/>
                    <a:pt x="94928" y="221779"/>
                  </a:cubicBezTo>
                  <a:cubicBezTo>
                    <a:pt x="94928" y="262015"/>
                    <a:pt x="104445" y="294301"/>
                    <a:pt x="123479" y="318394"/>
                  </a:cubicBezTo>
                  <a:cubicBezTo>
                    <a:pt x="142512" y="342487"/>
                    <a:pt x="167810" y="354534"/>
                    <a:pt x="199252" y="354534"/>
                  </a:cubicBezTo>
                  <a:cubicBezTo>
                    <a:pt x="231296" y="354534"/>
                    <a:pt x="257197" y="342969"/>
                    <a:pt x="277194" y="319960"/>
                  </a:cubicBezTo>
                  <a:cubicBezTo>
                    <a:pt x="297192" y="296951"/>
                    <a:pt x="307311" y="267437"/>
                    <a:pt x="307311" y="231417"/>
                  </a:cubicBezTo>
                  <a:close/>
                </a:path>
              </a:pathLst>
            </a:custGeom>
            <a:grpFill/>
            <a:ln w="1203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6BD53C2-64A0-AD8D-840B-AFF8A437AD4B}"/>
                </a:ext>
              </a:extLst>
            </p:cNvPr>
            <p:cNvSpPr/>
            <p:nvPr/>
          </p:nvSpPr>
          <p:spPr>
            <a:xfrm>
              <a:off x="1260619" y="3726813"/>
              <a:ext cx="364773" cy="419224"/>
            </a:xfrm>
            <a:custGeom>
              <a:avLst/>
              <a:gdLst>
                <a:gd name="connsiteX0" fmla="*/ 364773 w 364773"/>
                <a:gd name="connsiteY0" fmla="*/ 419225 h 419224"/>
                <a:gd name="connsiteX1" fmla="*/ 272014 w 364773"/>
                <a:gd name="connsiteY1" fmla="*/ 419225 h 419224"/>
                <a:gd name="connsiteX2" fmla="*/ 272014 w 364773"/>
                <a:gd name="connsiteY2" fmla="*/ 188410 h 419224"/>
                <a:gd name="connsiteX3" fmla="*/ 190819 w 364773"/>
                <a:gd name="connsiteY3" fmla="*/ 73605 h 419224"/>
                <a:gd name="connsiteX4" fmla="*/ 120828 w 364773"/>
                <a:gd name="connsiteY4" fmla="*/ 105408 h 419224"/>
                <a:gd name="connsiteX5" fmla="*/ 93241 w 364773"/>
                <a:gd name="connsiteY5" fmla="*/ 185639 h 419224"/>
                <a:gd name="connsiteX6" fmla="*/ 93241 w 364773"/>
                <a:gd name="connsiteY6" fmla="*/ 419225 h 419224"/>
                <a:gd name="connsiteX7" fmla="*/ 0 w 364773"/>
                <a:gd name="connsiteY7" fmla="*/ 419225 h 419224"/>
                <a:gd name="connsiteX8" fmla="*/ 0 w 364773"/>
                <a:gd name="connsiteY8" fmla="*/ 9637 h 419224"/>
                <a:gd name="connsiteX9" fmla="*/ 93241 w 364773"/>
                <a:gd name="connsiteY9" fmla="*/ 9637 h 419224"/>
                <a:gd name="connsiteX10" fmla="*/ 93241 w 364773"/>
                <a:gd name="connsiteY10" fmla="*/ 77581 h 419224"/>
                <a:gd name="connsiteX11" fmla="*/ 94807 w 364773"/>
                <a:gd name="connsiteY11" fmla="*/ 77581 h 419224"/>
                <a:gd name="connsiteX12" fmla="*/ 227562 w 364773"/>
                <a:gd name="connsiteY12" fmla="*/ 0 h 419224"/>
                <a:gd name="connsiteX13" fmla="*/ 329597 w 364773"/>
                <a:gd name="connsiteY13" fmla="*/ 43368 h 419224"/>
                <a:gd name="connsiteX14" fmla="*/ 364773 w 364773"/>
                <a:gd name="connsiteY14" fmla="*/ 168774 h 419224"/>
                <a:gd name="connsiteX15" fmla="*/ 364773 w 364773"/>
                <a:gd name="connsiteY15" fmla="*/ 419225 h 419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4773" h="419224">
                  <a:moveTo>
                    <a:pt x="364773" y="419225"/>
                  </a:moveTo>
                  <a:lnTo>
                    <a:pt x="272014" y="419225"/>
                  </a:lnTo>
                  <a:lnTo>
                    <a:pt x="272014" y="188410"/>
                  </a:lnTo>
                  <a:cubicBezTo>
                    <a:pt x="272014" y="111914"/>
                    <a:pt x="244909" y="73605"/>
                    <a:pt x="190819" y="73605"/>
                  </a:cubicBezTo>
                  <a:cubicBezTo>
                    <a:pt x="162510" y="73605"/>
                    <a:pt x="139260" y="84206"/>
                    <a:pt x="120828" y="105408"/>
                  </a:cubicBezTo>
                  <a:cubicBezTo>
                    <a:pt x="102397" y="126611"/>
                    <a:pt x="93241" y="153354"/>
                    <a:pt x="93241" y="185639"/>
                  </a:cubicBezTo>
                  <a:lnTo>
                    <a:pt x="93241" y="419225"/>
                  </a:lnTo>
                  <a:lnTo>
                    <a:pt x="0" y="419225"/>
                  </a:lnTo>
                  <a:lnTo>
                    <a:pt x="0" y="9637"/>
                  </a:lnTo>
                  <a:lnTo>
                    <a:pt x="93241" y="9637"/>
                  </a:lnTo>
                  <a:lnTo>
                    <a:pt x="93241" y="77581"/>
                  </a:lnTo>
                  <a:lnTo>
                    <a:pt x="94807" y="77581"/>
                  </a:lnTo>
                  <a:cubicBezTo>
                    <a:pt x="125526" y="25900"/>
                    <a:pt x="169738" y="0"/>
                    <a:pt x="227562" y="0"/>
                  </a:cubicBezTo>
                  <a:cubicBezTo>
                    <a:pt x="272135" y="0"/>
                    <a:pt x="306106" y="14456"/>
                    <a:pt x="329597" y="43368"/>
                  </a:cubicBezTo>
                  <a:cubicBezTo>
                    <a:pt x="353088" y="72280"/>
                    <a:pt x="364773" y="114082"/>
                    <a:pt x="364773" y="168774"/>
                  </a:cubicBezTo>
                  <a:lnTo>
                    <a:pt x="364773" y="419225"/>
                  </a:lnTo>
                  <a:close/>
                </a:path>
              </a:pathLst>
            </a:custGeom>
            <a:grpFill/>
            <a:ln w="1203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35ECCDB-35D1-FA8F-5371-5161E7D500AD}"/>
                </a:ext>
              </a:extLst>
            </p:cNvPr>
            <p:cNvSpPr/>
            <p:nvPr/>
          </p:nvSpPr>
          <p:spPr>
            <a:xfrm>
              <a:off x="1705623" y="3544909"/>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69"/>
                    <a:pt x="95169" y="90109"/>
                  </a:cubicBezTo>
                  <a:cubicBezTo>
                    <a:pt x="84206"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12B5CD3-46DF-7CE6-9AAF-65AEA1260367}"/>
                </a:ext>
              </a:extLst>
            </p:cNvPr>
            <p:cNvSpPr/>
            <p:nvPr/>
          </p:nvSpPr>
          <p:spPr>
            <a:xfrm>
              <a:off x="1860302" y="3615261"/>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1 h 539932"/>
                <a:gd name="connsiteX4" fmla="*/ 0 w 259244"/>
                <a:gd name="connsiteY4" fmla="*/ 193951 h 539932"/>
                <a:gd name="connsiteX5" fmla="*/ 0 w 259244"/>
                <a:gd name="connsiteY5" fmla="*/ 121190 h 539932"/>
                <a:gd name="connsiteX6" fmla="*/ 68425 w 259244"/>
                <a:gd name="connsiteY6" fmla="*/ 121190 h 539932"/>
                <a:gd name="connsiteX7" fmla="*/ 68425 w 259244"/>
                <a:gd name="connsiteY7" fmla="*/ 26382 h 539932"/>
                <a:gd name="connsiteX8" fmla="*/ 161185 w 259244"/>
                <a:gd name="connsiteY8" fmla="*/ 0 h 539932"/>
                <a:gd name="connsiteX9" fmla="*/ 161185 w 259244"/>
                <a:gd name="connsiteY9" fmla="*/ 121190 h 539932"/>
                <a:gd name="connsiteX10" fmla="*/ 259124 w 259244"/>
                <a:gd name="connsiteY10" fmla="*/ 121190 h 539932"/>
                <a:gd name="connsiteX11" fmla="*/ 259124 w 259244"/>
                <a:gd name="connsiteY11" fmla="*/ 193951 h 539932"/>
                <a:gd name="connsiteX12" fmla="*/ 161185 w 259244"/>
                <a:gd name="connsiteY12" fmla="*/ 193951 h 539932"/>
                <a:gd name="connsiteX13" fmla="*/ 161185 w 259244"/>
                <a:gd name="connsiteY13" fmla="*/ 398745 h 539932"/>
                <a:gd name="connsiteX14" fmla="*/ 174436 w 259244"/>
                <a:gd name="connsiteY14" fmla="*/ 450787 h 539932"/>
                <a:gd name="connsiteX15" fmla="*/ 218406 w 259244"/>
                <a:gd name="connsiteY15" fmla="*/ 466327 h 539932"/>
                <a:gd name="connsiteX16" fmla="*/ 259245 w 259244"/>
                <a:gd name="connsiteY16" fmla="*/ 452714 h 539932"/>
                <a:gd name="connsiteX17" fmla="*/ 259245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1"/>
                  </a:lnTo>
                  <a:lnTo>
                    <a:pt x="0" y="193951"/>
                  </a:lnTo>
                  <a:lnTo>
                    <a:pt x="0" y="121190"/>
                  </a:lnTo>
                  <a:lnTo>
                    <a:pt x="68425" y="121190"/>
                  </a:lnTo>
                  <a:lnTo>
                    <a:pt x="68425" y="26382"/>
                  </a:lnTo>
                  <a:lnTo>
                    <a:pt x="161185" y="0"/>
                  </a:lnTo>
                  <a:lnTo>
                    <a:pt x="161185" y="121190"/>
                  </a:lnTo>
                  <a:lnTo>
                    <a:pt x="259124" y="121190"/>
                  </a:lnTo>
                  <a:lnTo>
                    <a:pt x="259124" y="193951"/>
                  </a:lnTo>
                  <a:lnTo>
                    <a:pt x="161185" y="193951"/>
                  </a:lnTo>
                  <a:lnTo>
                    <a:pt x="161185" y="398745"/>
                  </a:lnTo>
                  <a:cubicBezTo>
                    <a:pt x="161185" y="422959"/>
                    <a:pt x="165642" y="440306"/>
                    <a:pt x="174436" y="450787"/>
                  </a:cubicBezTo>
                  <a:cubicBezTo>
                    <a:pt x="183230" y="461267"/>
                    <a:pt x="197927" y="466327"/>
                    <a:pt x="218406" y="466327"/>
                  </a:cubicBezTo>
                  <a:cubicBezTo>
                    <a:pt x="234188" y="466327"/>
                    <a:pt x="247680" y="461749"/>
                    <a:pt x="259245" y="452714"/>
                  </a:cubicBezTo>
                  <a:lnTo>
                    <a:pt x="259245" y="526320"/>
                  </a:lnTo>
                  <a:close/>
                </a:path>
              </a:pathLst>
            </a:custGeom>
            <a:grpFill/>
            <a:ln w="1203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2C75FA18-6544-D66A-6F25-F6A24FDB7600}"/>
                </a:ext>
              </a:extLst>
            </p:cNvPr>
            <p:cNvSpPr/>
            <p:nvPr/>
          </p:nvSpPr>
          <p:spPr>
            <a:xfrm>
              <a:off x="2143520" y="3726934"/>
              <a:ext cx="373326" cy="428741"/>
            </a:xfrm>
            <a:custGeom>
              <a:avLst/>
              <a:gdLst>
                <a:gd name="connsiteX0" fmla="*/ 373327 w 373326"/>
                <a:gd name="connsiteY0" fmla="*/ 239488 h 428741"/>
                <a:gd name="connsiteX1" fmla="*/ 94085 w 373326"/>
                <a:gd name="connsiteY1" fmla="*/ 239488 h 428741"/>
                <a:gd name="connsiteX2" fmla="*/ 129140 w 373326"/>
                <a:gd name="connsiteY2" fmla="*/ 327068 h 428741"/>
                <a:gd name="connsiteX3" fmla="*/ 220936 w 373326"/>
                <a:gd name="connsiteY3" fmla="*/ 357907 h 428741"/>
                <a:gd name="connsiteX4" fmla="*/ 341283 w 373326"/>
                <a:gd name="connsiteY4" fmla="*/ 318755 h 428741"/>
                <a:gd name="connsiteX5" fmla="*/ 341283 w 373326"/>
                <a:gd name="connsiteY5" fmla="*/ 393565 h 428741"/>
                <a:gd name="connsiteX6" fmla="*/ 193229 w 373326"/>
                <a:gd name="connsiteY6" fmla="*/ 428742 h 428741"/>
                <a:gd name="connsiteX7" fmla="*/ 51439 w 373326"/>
                <a:gd name="connsiteY7" fmla="*/ 372965 h 428741"/>
                <a:gd name="connsiteX8" fmla="*/ 0 w 373326"/>
                <a:gd name="connsiteY8" fmla="*/ 215997 h 428741"/>
                <a:gd name="connsiteX9" fmla="*/ 56619 w 373326"/>
                <a:gd name="connsiteY9" fmla="*/ 60233 h 428741"/>
                <a:gd name="connsiteX10" fmla="*/ 197204 w 373326"/>
                <a:gd name="connsiteY10" fmla="*/ 0 h 428741"/>
                <a:gd name="connsiteX11" fmla="*/ 327188 w 373326"/>
                <a:gd name="connsiteY11" fmla="*/ 53969 h 428741"/>
                <a:gd name="connsiteX12" fmla="*/ 373206 w 373326"/>
                <a:gd name="connsiteY12" fmla="*/ 203950 h 428741"/>
                <a:gd name="connsiteX13" fmla="*/ 373206 w 373326"/>
                <a:gd name="connsiteY13" fmla="*/ 239488 h 428741"/>
                <a:gd name="connsiteX14" fmla="*/ 283699 w 373326"/>
                <a:gd name="connsiteY14" fmla="*/ 173834 h 428741"/>
                <a:gd name="connsiteX15" fmla="*/ 260088 w 373326"/>
                <a:gd name="connsiteY15" fmla="*/ 96012 h 428741"/>
                <a:gd name="connsiteX16" fmla="*/ 196120 w 373326"/>
                <a:gd name="connsiteY16" fmla="*/ 68184 h 428741"/>
                <a:gd name="connsiteX17" fmla="*/ 128297 w 373326"/>
                <a:gd name="connsiteY17" fmla="*/ 97337 h 428741"/>
                <a:gd name="connsiteX18" fmla="*/ 94085 w 373326"/>
                <a:gd name="connsiteY18" fmla="*/ 173713 h 428741"/>
                <a:gd name="connsiteX19" fmla="*/ 283699 w 373326"/>
                <a:gd name="connsiteY19" fmla="*/ 173713 h 42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3326" h="428741">
                  <a:moveTo>
                    <a:pt x="373327" y="239488"/>
                  </a:moveTo>
                  <a:lnTo>
                    <a:pt x="94085" y="239488"/>
                  </a:lnTo>
                  <a:cubicBezTo>
                    <a:pt x="95169" y="277315"/>
                    <a:pt x="106854" y="306588"/>
                    <a:pt x="129140" y="327068"/>
                  </a:cubicBezTo>
                  <a:cubicBezTo>
                    <a:pt x="151427" y="347667"/>
                    <a:pt x="182025" y="357907"/>
                    <a:pt x="220936" y="357907"/>
                  </a:cubicBezTo>
                  <a:cubicBezTo>
                    <a:pt x="264666" y="357907"/>
                    <a:pt x="304781" y="344897"/>
                    <a:pt x="341283" y="318755"/>
                  </a:cubicBezTo>
                  <a:lnTo>
                    <a:pt x="341283" y="393565"/>
                  </a:lnTo>
                  <a:cubicBezTo>
                    <a:pt x="303938" y="417056"/>
                    <a:pt x="254667" y="428742"/>
                    <a:pt x="193229" y="428742"/>
                  </a:cubicBezTo>
                  <a:cubicBezTo>
                    <a:pt x="132995" y="428742"/>
                    <a:pt x="85652" y="410190"/>
                    <a:pt x="51439" y="372965"/>
                  </a:cubicBezTo>
                  <a:cubicBezTo>
                    <a:pt x="17227" y="335741"/>
                    <a:pt x="0" y="283459"/>
                    <a:pt x="0" y="215997"/>
                  </a:cubicBezTo>
                  <a:cubicBezTo>
                    <a:pt x="0" y="152270"/>
                    <a:pt x="18913" y="100349"/>
                    <a:pt x="56619" y="60233"/>
                  </a:cubicBezTo>
                  <a:cubicBezTo>
                    <a:pt x="94326" y="20118"/>
                    <a:pt x="141187" y="0"/>
                    <a:pt x="197204" y="0"/>
                  </a:cubicBezTo>
                  <a:cubicBezTo>
                    <a:pt x="253221" y="0"/>
                    <a:pt x="296589" y="17950"/>
                    <a:pt x="327188" y="53969"/>
                  </a:cubicBezTo>
                  <a:cubicBezTo>
                    <a:pt x="357907" y="89989"/>
                    <a:pt x="373206" y="139983"/>
                    <a:pt x="373206" y="203950"/>
                  </a:cubicBezTo>
                  <a:lnTo>
                    <a:pt x="373206" y="239488"/>
                  </a:lnTo>
                  <a:close/>
                  <a:moveTo>
                    <a:pt x="283699" y="173834"/>
                  </a:moveTo>
                  <a:cubicBezTo>
                    <a:pt x="283458" y="140464"/>
                    <a:pt x="275508" y="114564"/>
                    <a:pt x="260088" y="96012"/>
                  </a:cubicBezTo>
                  <a:cubicBezTo>
                    <a:pt x="244668" y="77460"/>
                    <a:pt x="223345" y="68184"/>
                    <a:pt x="196120" y="68184"/>
                  </a:cubicBezTo>
                  <a:cubicBezTo>
                    <a:pt x="169497" y="68184"/>
                    <a:pt x="146849" y="77942"/>
                    <a:pt x="128297" y="97337"/>
                  </a:cubicBezTo>
                  <a:cubicBezTo>
                    <a:pt x="109745" y="116853"/>
                    <a:pt x="98421" y="142271"/>
                    <a:pt x="94085" y="173713"/>
                  </a:cubicBezTo>
                  <a:lnTo>
                    <a:pt x="283699" y="173713"/>
                  </a:lnTo>
                  <a:close/>
                </a:path>
              </a:pathLst>
            </a:custGeom>
            <a:grpFill/>
            <a:ln w="12034" cap="flat">
              <a:noFill/>
              <a:prstDash val="solid"/>
              <a:miter/>
            </a:ln>
          </p:spPr>
          <p:txBody>
            <a:bodyPr rtlCol="0" anchor="ctr"/>
            <a:lstStyle/>
            <a:p>
              <a:endParaRPr lang="en-US"/>
            </a:p>
          </p:txBody>
        </p:sp>
      </p:grpSp>
    </p:spTree>
    <p:extLst>
      <p:ext uri="{BB962C8B-B14F-4D97-AF65-F5344CB8AC3E}">
        <p14:creationId xmlns:p14="http://schemas.microsoft.com/office/powerpoint/2010/main" val="1480682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0D13E2-57EB-4A2D-ACC9-0F9B345013BE}"/>
              </a:ext>
            </a:extLst>
          </p:cNvPr>
          <p:cNvPicPr>
            <a:picLocks noChangeAspect="1"/>
          </p:cNvPicPr>
          <p:nvPr userDrawn="1"/>
        </p:nvPicPr>
        <p:blipFill rotWithShape="1">
          <a:blip r:embed="rId2"/>
          <a:srcRect l="50206"/>
          <a:stretch/>
        </p:blipFill>
        <p:spPr>
          <a:xfrm>
            <a:off x="0" y="-28350"/>
            <a:ext cx="12192000" cy="6886350"/>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rgbClr val="EDE4B6"/>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8555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88545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24080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71488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275817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6853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120017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38157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21264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337595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228661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139217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34741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6125846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675902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511853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40142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45493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754070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67249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626530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195517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513016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784904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555995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337509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681059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60696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pn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9" Type="http://schemas.openxmlformats.org/officeDocument/2006/relationships/slideLayout" Target="../slideLayouts/slideLayout111.xml"/><Relationship Id="rId21" Type="http://schemas.openxmlformats.org/officeDocument/2006/relationships/slideLayout" Target="../slideLayouts/slideLayout93.xml"/><Relationship Id="rId34" Type="http://schemas.openxmlformats.org/officeDocument/2006/relationships/slideLayout" Target="../slideLayouts/slideLayout106.xml"/><Relationship Id="rId42" Type="http://schemas.openxmlformats.org/officeDocument/2006/relationships/slideLayout" Target="../slideLayouts/slideLayout114.xml"/><Relationship Id="rId47" Type="http://schemas.openxmlformats.org/officeDocument/2006/relationships/slideLayout" Target="../slideLayouts/slideLayout119.xml"/><Relationship Id="rId50" Type="http://schemas.openxmlformats.org/officeDocument/2006/relationships/slideLayout" Target="../slideLayouts/slideLayout122.xml"/><Relationship Id="rId55" Type="http://schemas.openxmlformats.org/officeDocument/2006/relationships/image" Target="../media/image2.svg"/><Relationship Id="rId7" Type="http://schemas.openxmlformats.org/officeDocument/2006/relationships/slideLayout" Target="../slideLayouts/slideLayout79.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9" Type="http://schemas.openxmlformats.org/officeDocument/2006/relationships/slideLayout" Target="../slideLayouts/slideLayout101.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37" Type="http://schemas.openxmlformats.org/officeDocument/2006/relationships/slideLayout" Target="../slideLayouts/slideLayout109.xml"/><Relationship Id="rId40" Type="http://schemas.openxmlformats.org/officeDocument/2006/relationships/slideLayout" Target="../slideLayouts/slideLayout112.xml"/><Relationship Id="rId45" Type="http://schemas.openxmlformats.org/officeDocument/2006/relationships/slideLayout" Target="../slideLayouts/slideLayout117.xml"/><Relationship Id="rId53" Type="http://schemas.openxmlformats.org/officeDocument/2006/relationships/theme" Target="../theme/theme2.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slideLayout" Target="../slideLayouts/slideLayout103.xml"/><Relationship Id="rId44" Type="http://schemas.openxmlformats.org/officeDocument/2006/relationships/slideLayout" Target="../slideLayouts/slideLayout116.xml"/><Relationship Id="rId52" Type="http://schemas.openxmlformats.org/officeDocument/2006/relationships/slideLayout" Target="../slideLayouts/slideLayout124.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slideLayout" Target="../slideLayouts/slideLayout107.xml"/><Relationship Id="rId43" Type="http://schemas.openxmlformats.org/officeDocument/2006/relationships/slideLayout" Target="../slideLayouts/slideLayout115.xml"/><Relationship Id="rId48" Type="http://schemas.openxmlformats.org/officeDocument/2006/relationships/slideLayout" Target="../slideLayouts/slideLayout120.xml"/><Relationship Id="rId8" Type="http://schemas.openxmlformats.org/officeDocument/2006/relationships/slideLayout" Target="../slideLayouts/slideLayout80.xml"/><Relationship Id="rId51" Type="http://schemas.openxmlformats.org/officeDocument/2006/relationships/slideLayout" Target="../slideLayouts/slideLayout123.xml"/><Relationship Id="rId3" Type="http://schemas.openxmlformats.org/officeDocument/2006/relationships/slideLayout" Target="../slideLayouts/slideLayout75.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38" Type="http://schemas.openxmlformats.org/officeDocument/2006/relationships/slideLayout" Target="../slideLayouts/slideLayout110.xml"/><Relationship Id="rId46" Type="http://schemas.openxmlformats.org/officeDocument/2006/relationships/slideLayout" Target="../slideLayouts/slideLayout118.xml"/><Relationship Id="rId20" Type="http://schemas.openxmlformats.org/officeDocument/2006/relationships/slideLayout" Target="../slideLayouts/slideLayout92.xml"/><Relationship Id="rId41" Type="http://schemas.openxmlformats.org/officeDocument/2006/relationships/slideLayout" Target="../slideLayouts/slideLayout113.xml"/><Relationship Id="rId54" Type="http://schemas.openxmlformats.org/officeDocument/2006/relationships/image" Target="../media/image1.png"/><Relationship Id="rId1" Type="http://schemas.openxmlformats.org/officeDocument/2006/relationships/slideLayout" Target="../slideLayouts/slideLayout73.xml"/><Relationship Id="rId6" Type="http://schemas.openxmlformats.org/officeDocument/2006/relationships/slideLayout" Target="../slideLayouts/slideLayout78.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slideLayout" Target="../slideLayouts/slideLayout108.xml"/><Relationship Id="rId49" Type="http://schemas.openxmlformats.org/officeDocument/2006/relationships/slideLayout" Target="../slideLayouts/slideLayout12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9" Type="http://schemas.openxmlformats.org/officeDocument/2006/relationships/slideLayout" Target="../slideLayouts/slideLayout163.xml"/><Relationship Id="rId21" Type="http://schemas.openxmlformats.org/officeDocument/2006/relationships/slideLayout" Target="../slideLayouts/slideLayout145.xml"/><Relationship Id="rId34" Type="http://schemas.openxmlformats.org/officeDocument/2006/relationships/slideLayout" Target="../slideLayouts/slideLayout158.xml"/><Relationship Id="rId42" Type="http://schemas.openxmlformats.org/officeDocument/2006/relationships/slideLayout" Target="../slideLayouts/slideLayout166.xml"/><Relationship Id="rId47" Type="http://schemas.openxmlformats.org/officeDocument/2006/relationships/slideLayout" Target="../slideLayouts/slideLayout171.xml"/><Relationship Id="rId50" Type="http://schemas.openxmlformats.org/officeDocument/2006/relationships/slideLayout" Target="../slideLayouts/slideLayout174.xml"/><Relationship Id="rId55" Type="http://schemas.openxmlformats.org/officeDocument/2006/relationships/theme" Target="../theme/theme3.xml"/><Relationship Id="rId7" Type="http://schemas.openxmlformats.org/officeDocument/2006/relationships/slideLayout" Target="../slideLayouts/slideLayout13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9" Type="http://schemas.openxmlformats.org/officeDocument/2006/relationships/slideLayout" Target="../slideLayouts/slideLayout153.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32" Type="http://schemas.openxmlformats.org/officeDocument/2006/relationships/slideLayout" Target="../slideLayouts/slideLayout156.xml"/><Relationship Id="rId37" Type="http://schemas.openxmlformats.org/officeDocument/2006/relationships/slideLayout" Target="../slideLayouts/slideLayout161.xml"/><Relationship Id="rId40" Type="http://schemas.openxmlformats.org/officeDocument/2006/relationships/slideLayout" Target="../slideLayouts/slideLayout164.xml"/><Relationship Id="rId45" Type="http://schemas.openxmlformats.org/officeDocument/2006/relationships/slideLayout" Target="../slideLayouts/slideLayout169.xml"/><Relationship Id="rId53" Type="http://schemas.openxmlformats.org/officeDocument/2006/relationships/slideLayout" Target="../slideLayouts/slideLayout177.xml"/><Relationship Id="rId5" Type="http://schemas.openxmlformats.org/officeDocument/2006/relationships/slideLayout" Target="../slideLayouts/slideLayout129.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 Id="rId30" Type="http://schemas.openxmlformats.org/officeDocument/2006/relationships/slideLayout" Target="../slideLayouts/slideLayout154.xml"/><Relationship Id="rId35" Type="http://schemas.openxmlformats.org/officeDocument/2006/relationships/slideLayout" Target="../slideLayouts/slideLayout159.xml"/><Relationship Id="rId43" Type="http://schemas.openxmlformats.org/officeDocument/2006/relationships/slideLayout" Target="../slideLayouts/slideLayout167.xml"/><Relationship Id="rId48" Type="http://schemas.openxmlformats.org/officeDocument/2006/relationships/slideLayout" Target="../slideLayouts/slideLayout172.xml"/><Relationship Id="rId56" Type="http://schemas.openxmlformats.org/officeDocument/2006/relationships/image" Target="../media/image1.png"/><Relationship Id="rId8" Type="http://schemas.openxmlformats.org/officeDocument/2006/relationships/slideLayout" Target="../slideLayouts/slideLayout132.xml"/><Relationship Id="rId51" Type="http://schemas.openxmlformats.org/officeDocument/2006/relationships/slideLayout" Target="../slideLayouts/slideLayout175.xml"/><Relationship Id="rId3" Type="http://schemas.openxmlformats.org/officeDocument/2006/relationships/slideLayout" Target="../slideLayouts/slideLayout127.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33" Type="http://schemas.openxmlformats.org/officeDocument/2006/relationships/slideLayout" Target="../slideLayouts/slideLayout157.xml"/><Relationship Id="rId38" Type="http://schemas.openxmlformats.org/officeDocument/2006/relationships/slideLayout" Target="../slideLayouts/slideLayout162.xml"/><Relationship Id="rId46" Type="http://schemas.openxmlformats.org/officeDocument/2006/relationships/slideLayout" Target="../slideLayouts/slideLayout170.xml"/><Relationship Id="rId20" Type="http://schemas.openxmlformats.org/officeDocument/2006/relationships/slideLayout" Target="../slideLayouts/slideLayout144.xml"/><Relationship Id="rId41" Type="http://schemas.openxmlformats.org/officeDocument/2006/relationships/slideLayout" Target="../slideLayouts/slideLayout165.xml"/><Relationship Id="rId54" Type="http://schemas.openxmlformats.org/officeDocument/2006/relationships/slideLayout" Target="../slideLayouts/slideLayout178.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slideLayout" Target="../slideLayouts/slideLayout152.xml"/><Relationship Id="rId36" Type="http://schemas.openxmlformats.org/officeDocument/2006/relationships/slideLayout" Target="../slideLayouts/slideLayout160.xml"/><Relationship Id="rId49" Type="http://schemas.openxmlformats.org/officeDocument/2006/relationships/slideLayout" Target="../slideLayouts/slideLayout173.xml"/><Relationship Id="rId57" Type="http://schemas.openxmlformats.org/officeDocument/2006/relationships/image" Target="../media/image2.svg"/><Relationship Id="rId10" Type="http://schemas.openxmlformats.org/officeDocument/2006/relationships/slideLayout" Target="../slideLayouts/slideLayout134.xml"/><Relationship Id="rId31" Type="http://schemas.openxmlformats.org/officeDocument/2006/relationships/slideLayout" Target="../slideLayouts/slideLayout155.xml"/><Relationship Id="rId44" Type="http://schemas.openxmlformats.org/officeDocument/2006/relationships/slideLayout" Target="../slideLayouts/slideLayout168.xml"/><Relationship Id="rId52" Type="http://schemas.openxmlformats.org/officeDocument/2006/relationships/slideLayout" Target="../slideLayouts/slideLayout1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4">
            <a:extLst>
              <a:ext uri="{96DAC541-7B7A-43D3-8B79-37D633B846F1}">
                <asvg:svgBlip xmlns:asvg="http://schemas.microsoft.com/office/drawing/2016/SVG/main" r:embed="rId7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8237478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4">
            <a:extLst>
              <a:ext uri="{96DAC541-7B7A-43D3-8B79-37D633B846F1}">
                <asvg:svgBlip xmlns:asvg="http://schemas.microsoft.com/office/drawing/2016/SVG/main" r:embed="rId5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481108560"/>
      </p:ext>
    </p:extLst>
  </p:cSld>
  <p:clrMap bg1="dk1" tx1="lt1" bg2="dk2" tx2="lt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 id="2147483763" r:id="rId30"/>
    <p:sldLayoutId id="2147483764" r:id="rId31"/>
    <p:sldLayoutId id="2147483765" r:id="rId32"/>
    <p:sldLayoutId id="2147483766" r:id="rId33"/>
    <p:sldLayoutId id="2147483767" r:id="rId34"/>
    <p:sldLayoutId id="2147483768" r:id="rId35"/>
    <p:sldLayoutId id="2147483769" r:id="rId36"/>
    <p:sldLayoutId id="2147483770" r:id="rId37"/>
    <p:sldLayoutId id="2147483771" r:id="rId38"/>
    <p:sldLayoutId id="2147483772" r:id="rId39"/>
    <p:sldLayoutId id="2147483773" r:id="rId40"/>
    <p:sldLayoutId id="2147483774" r:id="rId41"/>
    <p:sldLayoutId id="2147483775" r:id="rId42"/>
    <p:sldLayoutId id="2147483776" r:id="rId43"/>
    <p:sldLayoutId id="2147483777" r:id="rId44"/>
    <p:sldLayoutId id="2147483778" r:id="rId45"/>
    <p:sldLayoutId id="2147483779" r:id="rId46"/>
    <p:sldLayoutId id="2147483780" r:id="rId47"/>
    <p:sldLayoutId id="2147483781" r:id="rId48"/>
    <p:sldLayoutId id="2147483782" r:id="rId49"/>
    <p:sldLayoutId id="2147483783" r:id="rId50"/>
    <p:sldLayoutId id="2147483784" r:id="rId51"/>
    <p:sldLayoutId id="2147483785" r:id="rId5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5F3F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6">
            <a:extLst>
              <a:ext uri="{96DAC541-7B7A-43D3-8B79-37D633B846F1}">
                <asvg:svgBlip xmlns:asvg="http://schemas.microsoft.com/office/drawing/2016/SVG/main" r:embed="rId57"/>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881452538"/>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 id="2147483804" r:id="rId18"/>
    <p:sldLayoutId id="2147483805" r:id="rId19"/>
    <p:sldLayoutId id="2147483806" r:id="rId20"/>
    <p:sldLayoutId id="2147483807" r:id="rId21"/>
    <p:sldLayoutId id="2147483808" r:id="rId22"/>
    <p:sldLayoutId id="2147483809" r:id="rId23"/>
    <p:sldLayoutId id="2147483810" r:id="rId24"/>
    <p:sldLayoutId id="2147483811" r:id="rId25"/>
    <p:sldLayoutId id="2147483812" r:id="rId26"/>
    <p:sldLayoutId id="2147483813" r:id="rId27"/>
    <p:sldLayoutId id="2147483814" r:id="rId28"/>
    <p:sldLayoutId id="2147483815" r:id="rId29"/>
    <p:sldLayoutId id="2147483816" r:id="rId30"/>
    <p:sldLayoutId id="2147483817" r:id="rId31"/>
    <p:sldLayoutId id="2147483818" r:id="rId32"/>
    <p:sldLayoutId id="2147483819" r:id="rId33"/>
    <p:sldLayoutId id="2147483820" r:id="rId34"/>
    <p:sldLayoutId id="2147483821" r:id="rId35"/>
    <p:sldLayoutId id="2147483822" r:id="rId36"/>
    <p:sldLayoutId id="2147483823" r:id="rId37"/>
    <p:sldLayoutId id="2147483824" r:id="rId38"/>
    <p:sldLayoutId id="2147483825" r:id="rId39"/>
    <p:sldLayoutId id="2147483826" r:id="rId40"/>
    <p:sldLayoutId id="2147483827" r:id="rId41"/>
    <p:sldLayoutId id="2147483828" r:id="rId42"/>
    <p:sldLayoutId id="2147483829" r:id="rId43"/>
    <p:sldLayoutId id="2147483830" r:id="rId44"/>
    <p:sldLayoutId id="2147483831" r:id="rId45"/>
    <p:sldLayoutId id="2147483832" r:id="rId46"/>
    <p:sldLayoutId id="2147483833" r:id="rId47"/>
    <p:sldLayoutId id="2147483834" r:id="rId48"/>
    <p:sldLayoutId id="2147483835" r:id="rId49"/>
    <p:sldLayoutId id="2147483836" r:id="rId50"/>
    <p:sldLayoutId id="2147483837" r:id="rId51"/>
    <p:sldLayoutId id="2147483838" r:id="rId52"/>
    <p:sldLayoutId id="2147483839" r:id="rId53"/>
    <p:sldLayoutId id="2147483840" r:id="rId5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xml"/><Relationship Id="rId1" Type="http://schemas.openxmlformats.org/officeDocument/2006/relationships/slideLayout" Target="../slideLayouts/slideLayout14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9.xml"/></Relationships>
</file>

<file path=ppt/slides/_rels/slide1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xml"/><Relationship Id="rId1" Type="http://schemas.openxmlformats.org/officeDocument/2006/relationships/slideLayout" Target="../slideLayouts/slideLayout175.xml"/><Relationship Id="rId4" Type="http://schemas.openxmlformats.org/officeDocument/2006/relationships/image" Target="../media/image87.svg"/></Relationships>
</file>

<file path=ppt/slides/_rels/slide1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2.xml"/><Relationship Id="rId1" Type="http://schemas.openxmlformats.org/officeDocument/2006/relationships/slideLayout" Target="../slideLayouts/slideLayout139.xml"/><Relationship Id="rId4" Type="http://schemas.openxmlformats.org/officeDocument/2006/relationships/image" Target="../media/image89.svg"/></Relationships>
</file>

<file path=ppt/slides/_rels/slide1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3.xml"/><Relationship Id="rId1" Type="http://schemas.openxmlformats.org/officeDocument/2006/relationships/slideLayout" Target="../slideLayouts/slideLayout175.xml"/></Relationships>
</file>

<file path=ppt/slides/_rels/slide14.xml.rels><?xml version="1.0" encoding="UTF-8" standalone="yes"?>
<Relationships xmlns="http://schemas.openxmlformats.org/package/2006/relationships"><Relationship Id="rId3" Type="http://schemas.openxmlformats.org/officeDocument/2006/relationships/image" Target="../media/image91.gif"/><Relationship Id="rId2" Type="http://schemas.openxmlformats.org/officeDocument/2006/relationships/notesSlide" Target="../notesSlides/notesSlide14.xml"/><Relationship Id="rId1" Type="http://schemas.openxmlformats.org/officeDocument/2006/relationships/slideLayout" Target="../slideLayouts/slideLayout131.xml"/></Relationships>
</file>

<file path=ppt/slides/_rels/slide15.xml.rels><?xml version="1.0" encoding="UTF-8" standalone="yes"?>
<Relationships xmlns="http://schemas.openxmlformats.org/package/2006/relationships"><Relationship Id="rId3" Type="http://schemas.openxmlformats.org/officeDocument/2006/relationships/image" Target="../media/image92.gif"/><Relationship Id="rId2" Type="http://schemas.openxmlformats.org/officeDocument/2006/relationships/notesSlide" Target="../notesSlides/notesSlide15.xml"/><Relationship Id="rId1" Type="http://schemas.openxmlformats.org/officeDocument/2006/relationships/slideLayout" Target="../slideLayouts/slideLayout13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9.xml"/></Relationships>
</file>

<file path=ppt/slides/_rels/slide17.xml.rels><?xml version="1.0" encoding="UTF-8" standalone="yes"?>
<Relationships xmlns="http://schemas.openxmlformats.org/package/2006/relationships"><Relationship Id="rId8" Type="http://schemas.openxmlformats.org/officeDocument/2006/relationships/image" Target="../media/image98.sv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17.xml"/><Relationship Id="rId1" Type="http://schemas.openxmlformats.org/officeDocument/2006/relationships/slideLayout" Target="../slideLayouts/slideLayout139.xml"/><Relationship Id="rId6" Type="http://schemas.openxmlformats.org/officeDocument/2006/relationships/image" Target="../media/image96.svg"/><Relationship Id="rId5" Type="http://schemas.openxmlformats.org/officeDocument/2006/relationships/image" Target="../media/image95.png"/><Relationship Id="rId4" Type="http://schemas.openxmlformats.org/officeDocument/2006/relationships/image" Target="../media/image94.svg"/></Relationships>
</file>

<file path=ppt/slides/_rels/slide1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8.xml"/><Relationship Id="rId1" Type="http://schemas.openxmlformats.org/officeDocument/2006/relationships/slideLayout" Target="../slideLayouts/slideLayout175.xml"/><Relationship Id="rId4" Type="http://schemas.openxmlformats.org/officeDocument/2006/relationships/image" Target="../media/image87.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5.xml"/></Relationships>
</file>

<file path=ppt/slides/_rels/slide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xml"/><Relationship Id="rId1" Type="http://schemas.openxmlformats.org/officeDocument/2006/relationships/slideLayout" Target="../slideLayouts/slideLayout140.xml"/></Relationships>
</file>

<file path=ppt/slides/_rels/slide2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0.xml"/><Relationship Id="rId1" Type="http://schemas.openxmlformats.org/officeDocument/2006/relationships/slideLayout" Target="../slideLayouts/slideLayout175.xml"/><Relationship Id="rId6" Type="http://schemas.openxmlformats.org/officeDocument/2006/relationships/image" Target="../media/image102.svg"/><Relationship Id="rId5" Type="http://schemas.openxmlformats.org/officeDocument/2006/relationships/image" Target="../media/image101.png"/><Relationship Id="rId4" Type="http://schemas.openxmlformats.org/officeDocument/2006/relationships/image" Target="../media/image100.svg"/></Relationships>
</file>

<file path=ppt/slides/_rels/slide2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1.xml"/><Relationship Id="rId1" Type="http://schemas.openxmlformats.org/officeDocument/2006/relationships/slideLayout" Target="../slideLayouts/slideLayout140.xml"/><Relationship Id="rId5" Type="http://schemas.openxmlformats.org/officeDocument/2006/relationships/image" Target="../media/image103.png"/><Relationship Id="rId4" Type="http://schemas.openxmlformats.org/officeDocument/2006/relationships/image" Target="../media/image89.svg"/></Relationships>
</file>

<file path=ppt/slides/_rels/slide2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2.xml"/><Relationship Id="rId1" Type="http://schemas.openxmlformats.org/officeDocument/2006/relationships/slideLayout" Target="../slideLayouts/slideLayout140.xml"/><Relationship Id="rId5" Type="http://schemas.openxmlformats.org/officeDocument/2006/relationships/image" Target="../media/image104.png"/><Relationship Id="rId4" Type="http://schemas.openxmlformats.org/officeDocument/2006/relationships/image" Target="../media/image89.svg"/></Relationships>
</file>

<file path=ppt/slides/_rels/slide2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3.xml"/><Relationship Id="rId1" Type="http://schemas.openxmlformats.org/officeDocument/2006/relationships/slideLayout" Target="../slideLayouts/slideLayout140.xml"/><Relationship Id="rId5" Type="http://schemas.openxmlformats.org/officeDocument/2006/relationships/image" Target="../media/image107.png"/><Relationship Id="rId4" Type="http://schemas.openxmlformats.org/officeDocument/2006/relationships/image" Target="../media/image10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0.xml"/></Relationships>
</file>

<file path=ppt/slides/_rels/slide26.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139.xml"/></Relationships>
</file>

<file path=ppt/slides/_rels/slide2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6.xml"/><Relationship Id="rId1" Type="http://schemas.openxmlformats.org/officeDocument/2006/relationships/slideLayout" Target="../slideLayouts/slideLayout140.xml"/><Relationship Id="rId4" Type="http://schemas.openxmlformats.org/officeDocument/2006/relationships/image" Target="../media/image89.svg"/></Relationships>
</file>

<file path=ppt/slides/_rels/slide28.xml.rels><?xml version="1.0" encoding="UTF-8" standalone="yes"?>
<Relationships xmlns="http://schemas.openxmlformats.org/package/2006/relationships"><Relationship Id="rId8" Type="http://schemas.openxmlformats.org/officeDocument/2006/relationships/image" Target="../media/image113.sv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27.xml"/><Relationship Id="rId1" Type="http://schemas.openxmlformats.org/officeDocument/2006/relationships/slideLayout" Target="../slideLayouts/slideLayout139.xml"/><Relationship Id="rId6" Type="http://schemas.openxmlformats.org/officeDocument/2006/relationships/image" Target="../media/image111.svg"/><Relationship Id="rId5" Type="http://schemas.openxmlformats.org/officeDocument/2006/relationships/image" Target="../media/image110.png"/><Relationship Id="rId10" Type="http://schemas.openxmlformats.org/officeDocument/2006/relationships/image" Target="../media/image115.svg"/><Relationship Id="rId4" Type="http://schemas.openxmlformats.org/officeDocument/2006/relationships/image" Target="../media/image109.svg"/><Relationship Id="rId9" Type="http://schemas.openxmlformats.org/officeDocument/2006/relationships/image" Target="../media/image114.png"/></Relationships>
</file>

<file path=ppt/slides/_rels/slide2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8.xml"/><Relationship Id="rId1" Type="http://schemas.openxmlformats.org/officeDocument/2006/relationships/slideLayout" Target="../slideLayouts/slideLayout131.xml"/></Relationships>
</file>

<file path=ppt/slides/_rels/slide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xml"/><Relationship Id="rId1" Type="http://schemas.openxmlformats.org/officeDocument/2006/relationships/slideLayout" Target="../slideLayouts/slideLayout140.xml"/></Relationships>
</file>

<file path=ppt/slides/_rels/slide3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9.xml"/><Relationship Id="rId1" Type="http://schemas.openxmlformats.org/officeDocument/2006/relationships/slideLayout" Target="../slideLayouts/slideLayout175.xml"/><Relationship Id="rId4" Type="http://schemas.openxmlformats.org/officeDocument/2006/relationships/image" Target="../media/image87.svg"/></Relationships>
</file>

<file path=ppt/slides/_rels/slide31.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30.xml"/><Relationship Id="rId1" Type="http://schemas.openxmlformats.org/officeDocument/2006/relationships/slideLayout" Target="../slideLayouts/slideLayout140.xml"/></Relationships>
</file>

<file path=ppt/slides/_rels/slide3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1.xml"/><Relationship Id="rId1" Type="http://schemas.openxmlformats.org/officeDocument/2006/relationships/slideLayout" Target="../slideLayouts/slideLayout140.xml"/><Relationship Id="rId4" Type="http://schemas.openxmlformats.org/officeDocument/2006/relationships/image" Target="../media/image11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7.xml"/></Relationships>
</file>

<file path=ppt/slides/_rels/slide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4.xml"/><Relationship Id="rId1" Type="http://schemas.openxmlformats.org/officeDocument/2006/relationships/slideLayout" Target="../slideLayouts/slideLayout139.xml"/><Relationship Id="rId5" Type="http://schemas.openxmlformats.org/officeDocument/2006/relationships/image" Target="../media/image77.jpeg"/><Relationship Id="rId4" Type="http://schemas.openxmlformats.org/officeDocument/2006/relationships/image" Target="../media/image7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9.xml"/></Relationships>
</file>

<file path=ppt/slides/_rels/slide6.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6.xml"/><Relationship Id="rId1" Type="http://schemas.openxmlformats.org/officeDocument/2006/relationships/slideLayout" Target="../slideLayouts/slideLayout139.xml"/><Relationship Id="rId6" Type="http://schemas.openxmlformats.org/officeDocument/2006/relationships/image" Target="../media/image81.svg"/><Relationship Id="rId5" Type="http://schemas.openxmlformats.org/officeDocument/2006/relationships/image" Target="../media/image80.png"/><Relationship Id="rId10" Type="http://schemas.openxmlformats.org/officeDocument/2006/relationships/image" Target="../media/image85.svg"/><Relationship Id="rId4" Type="http://schemas.openxmlformats.org/officeDocument/2006/relationships/image" Target="../media/image79.svg"/><Relationship Id="rId9" Type="http://schemas.openxmlformats.org/officeDocument/2006/relationships/image" Target="../media/image84.png"/></Relationships>
</file>

<file path=ppt/slides/_rels/slide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xml"/><Relationship Id="rId1" Type="http://schemas.openxmlformats.org/officeDocument/2006/relationships/slideLayout" Target="../slideLayouts/slideLayout175.xml"/><Relationship Id="rId4" Type="http://schemas.openxmlformats.org/officeDocument/2006/relationships/image" Target="../media/image87.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9.xml"/></Relationships>
</file>

<file path=ppt/slides/_rels/slide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xml"/><Relationship Id="rId1" Type="http://schemas.openxmlformats.org/officeDocument/2006/relationships/slideLayout" Target="../slideLayouts/slideLayout175.xml"/><Relationship Id="rId4" Type="http://schemas.openxmlformats.org/officeDocument/2006/relationships/image" Target="../media/image8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humbnail image 1 of blog post titled &#10; &#10; &#10;  &#10; &#10; &#10; &#10;    &#10;  &#10;   &#10;    &#10;      &#10;       Announcing key updates to Responsible AI features and content filters in Azure OpenAI Service&#10;       &#10;      &#10;     &#10;   &#10;  &#10; &#10;   &#10; &#10; &#10; &#10; &#10; &#10;">
            <a:extLst>
              <a:ext uri="{FF2B5EF4-FFF2-40B4-BE49-F238E27FC236}">
                <a16:creationId xmlns:a16="http://schemas.microsoft.com/office/drawing/2014/main" id="{046A718E-C510-5EFB-1A3D-FDF52BB049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2347"/>
          <a:stretch/>
        </p:blipFill>
        <p:spPr bwMode="auto">
          <a:xfrm>
            <a:off x="4664442" y="1013381"/>
            <a:ext cx="7527558" cy="48312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3D82903-DC82-EF52-6F38-1328184366F0}"/>
              </a:ext>
            </a:extLst>
          </p:cNvPr>
          <p:cNvSpPr>
            <a:spLocks noGrp="1"/>
          </p:cNvSpPr>
          <p:nvPr>
            <p:ph type="title"/>
          </p:nvPr>
        </p:nvSpPr>
        <p:spPr>
          <a:xfrm>
            <a:off x="924487" y="1529381"/>
            <a:ext cx="5171513" cy="2708434"/>
          </a:xfrm>
        </p:spPr>
        <p:txBody>
          <a:bodyPr/>
          <a:lstStyle/>
          <a:p>
            <a:r>
              <a:rPr lang="en-US" sz="4400" dirty="0"/>
              <a:t>Measure and Mitigate Risks for a generative AI app in Azure AI Studio</a:t>
            </a:r>
          </a:p>
        </p:txBody>
      </p:sp>
      <p:sp>
        <p:nvSpPr>
          <p:cNvPr id="4" name="Text Placeholder 5">
            <a:extLst>
              <a:ext uri="{FF2B5EF4-FFF2-40B4-BE49-F238E27FC236}">
                <a16:creationId xmlns:a16="http://schemas.microsoft.com/office/drawing/2014/main" id="{77573095-8AAC-C77C-19E4-A9ACAA68FF1C}"/>
              </a:ext>
            </a:extLst>
          </p:cNvPr>
          <p:cNvSpPr txBox="1">
            <a:spLocks/>
          </p:cNvSpPr>
          <p:nvPr/>
        </p:nvSpPr>
        <p:spPr>
          <a:xfrm>
            <a:off x="924487" y="4753813"/>
            <a:ext cx="4978400" cy="246221"/>
          </a:xfrm>
          <a:prstGeom prst="rect">
            <a:avLst/>
          </a:prstGeom>
        </p:spPr>
        <p:txBody>
          <a:bodyPr lIns="91440" tIns="45720" rIns="91440" bIns="4572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highlight>
                  <a:srgbClr val="FFFF00"/>
                </a:highlight>
                <a:uLnTx/>
                <a:uFillTx/>
                <a:latin typeface="Segoe Sans Text"/>
                <a:ea typeface="+mn-ea"/>
                <a:cs typeface="Segoe UI"/>
              </a:rPr>
              <a:t>Speaker name, Speaker Title</a:t>
            </a:r>
            <a:endParaRPr kumimoji="0" lang="en-US" sz="1800" b="0" i="0" u="none" strike="noStrike" kern="1200" cap="none" spc="0" normalizeH="0" baseline="0" noProof="0">
              <a:ln>
                <a:noFill/>
              </a:ln>
              <a:solidFill>
                <a:srgbClr val="000000"/>
              </a:solidFill>
              <a:effectLst/>
              <a:highlight>
                <a:srgbClr val="FFFF00"/>
              </a:highlight>
              <a:uLnTx/>
              <a:uFillTx/>
              <a:latin typeface="Segoe Sans Text"/>
              <a:ea typeface="+mn-ea"/>
              <a:cs typeface="Segoe UI" panose="020B0502040204020203" pitchFamily="34" charset="0"/>
            </a:endParaRPr>
          </a:p>
        </p:txBody>
      </p:sp>
    </p:spTree>
    <p:extLst>
      <p:ext uri="{BB962C8B-B14F-4D97-AF65-F5344CB8AC3E}">
        <p14:creationId xmlns:p14="http://schemas.microsoft.com/office/powerpoint/2010/main" val="105247943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Group 73">
            <a:extLst>
              <a:ext uri="{FF2B5EF4-FFF2-40B4-BE49-F238E27FC236}">
                <a16:creationId xmlns:a16="http://schemas.microsoft.com/office/drawing/2014/main" id="{B065CDF9-859F-5395-1B01-C7B477891E4E}"/>
              </a:ext>
              <a:ext uri="{C183D7F6-B498-43B3-948B-1728B52AA6E4}">
                <adec:decorative xmlns:adec="http://schemas.microsoft.com/office/drawing/2017/decorative" val="1"/>
              </a:ext>
            </a:extLst>
          </p:cNvPr>
          <p:cNvGrpSpPr/>
          <p:nvPr/>
        </p:nvGrpSpPr>
        <p:grpSpPr>
          <a:xfrm>
            <a:off x="1439026" y="3728758"/>
            <a:ext cx="9370431" cy="1158016"/>
            <a:chOff x="1903856" y="5698282"/>
            <a:chExt cx="7028307" cy="868679"/>
          </a:xfrm>
        </p:grpSpPr>
        <p:sp>
          <p:nvSpPr>
            <p:cNvPr id="72" name="Freeform: Shape 71">
              <a:extLst>
                <a:ext uri="{FF2B5EF4-FFF2-40B4-BE49-F238E27FC236}">
                  <a16:creationId xmlns:a16="http://schemas.microsoft.com/office/drawing/2014/main" id="{AF4F1AC3-D4D9-F5EE-D959-BC52FCB662B5}"/>
                </a:ext>
              </a:extLst>
            </p:cNvPr>
            <p:cNvSpPr/>
            <p:nvPr/>
          </p:nvSpPr>
          <p:spPr>
            <a:xfrm>
              <a:off x="1903856" y="5698282"/>
              <a:ext cx="2859214" cy="868679"/>
            </a:xfrm>
            <a:custGeom>
              <a:avLst/>
              <a:gdLst>
                <a:gd name="connsiteX0" fmla="*/ 2859215 w 2859214"/>
                <a:gd name="connsiteY0" fmla="*/ 868680 h 868679"/>
                <a:gd name="connsiteX1" fmla="*/ 97631 w 2859214"/>
                <a:gd name="connsiteY1" fmla="*/ 868680 h 868679"/>
                <a:gd name="connsiteX2" fmla="*/ 0 w 2859214"/>
                <a:gd name="connsiteY2" fmla="*/ 771049 h 868679"/>
                <a:gd name="connsiteX3" fmla="*/ 0 w 2859214"/>
                <a:gd name="connsiteY3" fmla="*/ 0 h 868679"/>
              </a:gdLst>
              <a:ahLst/>
              <a:cxnLst>
                <a:cxn ang="0">
                  <a:pos x="connsiteX0" y="connsiteY0"/>
                </a:cxn>
                <a:cxn ang="0">
                  <a:pos x="connsiteX1" y="connsiteY1"/>
                </a:cxn>
                <a:cxn ang="0">
                  <a:pos x="connsiteX2" y="connsiteY2"/>
                </a:cxn>
                <a:cxn ang="0">
                  <a:pos x="connsiteX3" y="connsiteY3"/>
                </a:cxn>
              </a:cxnLst>
              <a:rect l="l" t="t" r="r" b="b"/>
              <a:pathLst>
                <a:path w="2859214" h="868679">
                  <a:moveTo>
                    <a:pt x="2859215" y="868680"/>
                  </a:moveTo>
                  <a:lnTo>
                    <a:pt x="97631" y="868680"/>
                  </a:lnTo>
                  <a:cubicBezTo>
                    <a:pt x="43720" y="868680"/>
                    <a:pt x="0" y="824960"/>
                    <a:pt x="0" y="771049"/>
                  </a:cubicBezTo>
                  <a:lnTo>
                    <a:pt x="0" y="0"/>
                  </a:lnTo>
                </a:path>
              </a:pathLst>
            </a:custGeom>
            <a:noFill/>
            <a:ln w="19050" cap="flat">
              <a:solidFill>
                <a:schemeClr val="accent1"/>
              </a:solidFill>
              <a:prstDash val="solid"/>
              <a:round/>
            </a:ln>
          </p:spPr>
          <p:txBody>
            <a:bodyPr rtlCol="0" anchor="ctr"/>
            <a:lstStyle/>
            <a:p>
              <a:endParaRPr lang="en-US"/>
            </a:p>
          </p:txBody>
        </p:sp>
        <p:sp>
          <p:nvSpPr>
            <p:cNvPr id="73" name="Freeform: Shape 72">
              <a:extLst>
                <a:ext uri="{FF2B5EF4-FFF2-40B4-BE49-F238E27FC236}">
                  <a16:creationId xmlns:a16="http://schemas.microsoft.com/office/drawing/2014/main" id="{17EC6AB2-D4EC-7713-D8E8-A019DAB8904D}"/>
                </a:ext>
              </a:extLst>
            </p:cNvPr>
            <p:cNvSpPr/>
            <p:nvPr/>
          </p:nvSpPr>
          <p:spPr>
            <a:xfrm>
              <a:off x="6028181" y="5698282"/>
              <a:ext cx="2903982" cy="868679"/>
            </a:xfrm>
            <a:custGeom>
              <a:avLst/>
              <a:gdLst>
                <a:gd name="connsiteX0" fmla="*/ 2903982 w 2903982"/>
                <a:gd name="connsiteY0" fmla="*/ 0 h 868679"/>
                <a:gd name="connsiteX1" fmla="*/ 2903982 w 2903982"/>
                <a:gd name="connsiteY1" fmla="*/ 771049 h 868679"/>
                <a:gd name="connsiteX2" fmla="*/ 2806351 w 2903982"/>
                <a:gd name="connsiteY2" fmla="*/ 868680 h 868679"/>
                <a:gd name="connsiteX3" fmla="*/ 0 w 2903982"/>
                <a:gd name="connsiteY3" fmla="*/ 868680 h 868679"/>
              </a:gdLst>
              <a:ahLst/>
              <a:cxnLst>
                <a:cxn ang="0">
                  <a:pos x="connsiteX0" y="connsiteY0"/>
                </a:cxn>
                <a:cxn ang="0">
                  <a:pos x="connsiteX1" y="connsiteY1"/>
                </a:cxn>
                <a:cxn ang="0">
                  <a:pos x="connsiteX2" y="connsiteY2"/>
                </a:cxn>
                <a:cxn ang="0">
                  <a:pos x="connsiteX3" y="connsiteY3"/>
                </a:cxn>
              </a:cxnLst>
              <a:rect l="l" t="t" r="r" b="b"/>
              <a:pathLst>
                <a:path w="2903982" h="868679">
                  <a:moveTo>
                    <a:pt x="2903982" y="0"/>
                  </a:moveTo>
                  <a:lnTo>
                    <a:pt x="2903982" y="771049"/>
                  </a:lnTo>
                  <a:cubicBezTo>
                    <a:pt x="2903982" y="824960"/>
                    <a:pt x="2860262" y="868680"/>
                    <a:pt x="2806351" y="868680"/>
                  </a:cubicBezTo>
                  <a:lnTo>
                    <a:pt x="0" y="868680"/>
                  </a:lnTo>
                </a:path>
              </a:pathLst>
            </a:custGeom>
            <a:noFill/>
            <a:ln w="19050" cap="flat">
              <a:solidFill>
                <a:schemeClr val="accent6"/>
              </a:solidFill>
              <a:prstDash val="solid"/>
              <a:round/>
            </a:ln>
          </p:spPr>
          <p:txBody>
            <a:bodyPr rtlCol="0" anchor="ctr"/>
            <a:lstStyle/>
            <a:p>
              <a:endParaRPr lang="en-US"/>
            </a:p>
          </p:txBody>
        </p:sp>
      </p:grpSp>
      <p:sp>
        <p:nvSpPr>
          <p:cNvPr id="8" name="Rectangle: Rounded Corners 7">
            <a:extLst>
              <a:ext uri="{FF2B5EF4-FFF2-40B4-BE49-F238E27FC236}">
                <a16:creationId xmlns:a16="http://schemas.microsoft.com/office/drawing/2014/main" id="{69CD5D5D-38E6-D2D0-9FF9-1F3CFBEC2720}"/>
              </a:ext>
            </a:extLst>
          </p:cNvPr>
          <p:cNvSpPr/>
          <p:nvPr/>
        </p:nvSpPr>
        <p:spPr>
          <a:xfrm>
            <a:off x="581086" y="1940473"/>
            <a:ext cx="1691640" cy="1691640"/>
          </a:xfrm>
          <a:custGeom>
            <a:avLst/>
            <a:gdLst>
              <a:gd name="connsiteX0" fmla="*/ 0 w 1691640"/>
              <a:gd name="connsiteY0" fmla="*/ 110498 h 1691640"/>
              <a:gd name="connsiteX1" fmla="*/ 110498 w 1691640"/>
              <a:gd name="connsiteY1" fmla="*/ 0 h 1691640"/>
              <a:gd name="connsiteX2" fmla="*/ 1581142 w 1691640"/>
              <a:gd name="connsiteY2" fmla="*/ 0 h 1691640"/>
              <a:gd name="connsiteX3" fmla="*/ 1691640 w 1691640"/>
              <a:gd name="connsiteY3" fmla="*/ 110498 h 1691640"/>
              <a:gd name="connsiteX4" fmla="*/ 1691640 w 1691640"/>
              <a:gd name="connsiteY4" fmla="*/ 1581142 h 1691640"/>
              <a:gd name="connsiteX5" fmla="*/ 1581142 w 1691640"/>
              <a:gd name="connsiteY5" fmla="*/ 1691640 h 1691640"/>
              <a:gd name="connsiteX6" fmla="*/ 110498 w 1691640"/>
              <a:gd name="connsiteY6" fmla="*/ 1691640 h 1691640"/>
              <a:gd name="connsiteX7" fmla="*/ 0 w 1691640"/>
              <a:gd name="connsiteY7" fmla="*/ 1581142 h 1691640"/>
              <a:gd name="connsiteX8" fmla="*/ 0 w 1691640"/>
              <a:gd name="connsiteY8" fmla="*/ 110498 h 1691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640" h="1691640">
                <a:moveTo>
                  <a:pt x="0" y="110498"/>
                </a:moveTo>
                <a:cubicBezTo>
                  <a:pt x="0" y="49472"/>
                  <a:pt x="49472" y="0"/>
                  <a:pt x="110498" y="0"/>
                </a:cubicBezTo>
                <a:lnTo>
                  <a:pt x="1581142" y="0"/>
                </a:lnTo>
                <a:cubicBezTo>
                  <a:pt x="1642168" y="0"/>
                  <a:pt x="1691640" y="49472"/>
                  <a:pt x="1691640" y="110498"/>
                </a:cubicBezTo>
                <a:lnTo>
                  <a:pt x="1691640" y="1581142"/>
                </a:lnTo>
                <a:cubicBezTo>
                  <a:pt x="1691640" y="1642168"/>
                  <a:pt x="1642168" y="1691640"/>
                  <a:pt x="1581142" y="1691640"/>
                </a:cubicBezTo>
                <a:lnTo>
                  <a:pt x="110498" y="1691640"/>
                </a:lnTo>
                <a:cubicBezTo>
                  <a:pt x="49472" y="1691640"/>
                  <a:pt x="0" y="1642168"/>
                  <a:pt x="0" y="1581142"/>
                </a:cubicBezTo>
                <a:lnTo>
                  <a:pt x="0" y="110498"/>
                </a:lnTo>
                <a:close/>
              </a:path>
            </a:pathLst>
          </a:custGeom>
          <a:solidFill>
            <a:schemeClr val="bg1"/>
          </a:solidFill>
          <a:ln w="19050">
            <a:gradFill flip="none" rotWithShape="1">
              <a:gsLst>
                <a:gs pos="5000">
                  <a:schemeClr val="tx2"/>
                </a:gs>
                <a:gs pos="95000">
                  <a:schemeClr val="accent6"/>
                </a:gs>
              </a:gsLst>
              <a:lin ang="2700000" scaled="1"/>
              <a:tileRect/>
            </a:gradFill>
          </a:ln>
          <a:effectLst>
            <a:outerShdw blurRad="50800" dist="38100" dir="2700000" algn="tl" rotWithShape="0">
              <a:prstClr val="black">
                <a:alpha val="40000"/>
              </a:prstClr>
            </a:outerShdw>
          </a:effectLst>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91440" tIns="45720" rIns="91440" bIns="45720" numCol="1" spcCol="1270" anchor="ctr" anchorCtr="0">
            <a:noAutofit/>
          </a:bodyPr>
          <a:lstStyle/>
          <a:p>
            <a:pPr marL="0" lvl="0" indent="0" algn="ctr" defTabSz="577850" rtl="0">
              <a:spcBef>
                <a:spcPct val="0"/>
              </a:spcBef>
              <a:buNone/>
            </a:pPr>
            <a:r>
              <a:rPr lang="en-US" sz="1400" b="1" kern="1200">
                <a:solidFill>
                  <a:schemeClr val="tx1"/>
                </a:solidFill>
                <a:cs typeface="Calibri"/>
              </a:rPr>
              <a:t>Prioritize</a:t>
            </a:r>
            <a:r>
              <a:rPr lang="en-US" sz="1400" kern="1200">
                <a:solidFill>
                  <a:schemeClr val="tx1"/>
                </a:solidFill>
                <a:cs typeface="Calibri"/>
              </a:rPr>
              <a:t> harms and features to probe</a:t>
            </a:r>
            <a:endParaRPr lang="en-US" sz="1400" kern="1200">
              <a:solidFill>
                <a:schemeClr val="tx1"/>
              </a:solidFill>
            </a:endParaRPr>
          </a:p>
        </p:txBody>
      </p:sp>
      <p:sp>
        <p:nvSpPr>
          <p:cNvPr id="11" name="Rectangle: Rounded Corners 10">
            <a:extLst>
              <a:ext uri="{FF2B5EF4-FFF2-40B4-BE49-F238E27FC236}">
                <a16:creationId xmlns:a16="http://schemas.microsoft.com/office/drawing/2014/main" id="{76B8775A-9BFB-CD35-C8A2-25CC372284F3}"/>
              </a:ext>
            </a:extLst>
          </p:cNvPr>
          <p:cNvSpPr/>
          <p:nvPr/>
        </p:nvSpPr>
        <p:spPr>
          <a:xfrm>
            <a:off x="2916489" y="1940473"/>
            <a:ext cx="1691640" cy="1691640"/>
          </a:xfrm>
          <a:custGeom>
            <a:avLst/>
            <a:gdLst>
              <a:gd name="connsiteX0" fmla="*/ 0 w 1691640"/>
              <a:gd name="connsiteY0" fmla="*/ 110498 h 1691640"/>
              <a:gd name="connsiteX1" fmla="*/ 110498 w 1691640"/>
              <a:gd name="connsiteY1" fmla="*/ 0 h 1691640"/>
              <a:gd name="connsiteX2" fmla="*/ 1581142 w 1691640"/>
              <a:gd name="connsiteY2" fmla="*/ 0 h 1691640"/>
              <a:gd name="connsiteX3" fmla="*/ 1691640 w 1691640"/>
              <a:gd name="connsiteY3" fmla="*/ 110498 h 1691640"/>
              <a:gd name="connsiteX4" fmla="*/ 1691640 w 1691640"/>
              <a:gd name="connsiteY4" fmla="*/ 1581142 h 1691640"/>
              <a:gd name="connsiteX5" fmla="*/ 1581142 w 1691640"/>
              <a:gd name="connsiteY5" fmla="*/ 1691640 h 1691640"/>
              <a:gd name="connsiteX6" fmla="*/ 110498 w 1691640"/>
              <a:gd name="connsiteY6" fmla="*/ 1691640 h 1691640"/>
              <a:gd name="connsiteX7" fmla="*/ 0 w 1691640"/>
              <a:gd name="connsiteY7" fmla="*/ 1581142 h 1691640"/>
              <a:gd name="connsiteX8" fmla="*/ 0 w 1691640"/>
              <a:gd name="connsiteY8" fmla="*/ 110498 h 1691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640" h="1691640">
                <a:moveTo>
                  <a:pt x="0" y="110498"/>
                </a:moveTo>
                <a:cubicBezTo>
                  <a:pt x="0" y="49472"/>
                  <a:pt x="49472" y="0"/>
                  <a:pt x="110498" y="0"/>
                </a:cubicBezTo>
                <a:lnTo>
                  <a:pt x="1581142" y="0"/>
                </a:lnTo>
                <a:cubicBezTo>
                  <a:pt x="1642168" y="0"/>
                  <a:pt x="1691640" y="49472"/>
                  <a:pt x="1691640" y="110498"/>
                </a:cubicBezTo>
                <a:lnTo>
                  <a:pt x="1691640" y="1581142"/>
                </a:lnTo>
                <a:cubicBezTo>
                  <a:pt x="1691640" y="1642168"/>
                  <a:pt x="1642168" y="1691640"/>
                  <a:pt x="1581142" y="1691640"/>
                </a:cubicBezTo>
                <a:lnTo>
                  <a:pt x="110498" y="1691640"/>
                </a:lnTo>
                <a:cubicBezTo>
                  <a:pt x="49472" y="1691640"/>
                  <a:pt x="0" y="1642168"/>
                  <a:pt x="0" y="1581142"/>
                </a:cubicBezTo>
                <a:lnTo>
                  <a:pt x="0" y="110498"/>
                </a:lnTo>
                <a:close/>
              </a:path>
            </a:pathLst>
          </a:custGeom>
          <a:solidFill>
            <a:schemeClr val="bg1"/>
          </a:solidFill>
          <a:ln w="19050">
            <a:gradFill flip="none" rotWithShape="1">
              <a:gsLst>
                <a:gs pos="5000">
                  <a:schemeClr val="tx2"/>
                </a:gs>
                <a:gs pos="95000">
                  <a:schemeClr val="accent6"/>
                </a:gs>
              </a:gsLst>
              <a:lin ang="2700000" scaled="1"/>
              <a:tileRect/>
            </a:gradFill>
          </a:ln>
          <a:effectLst>
            <a:outerShdw blurRad="50800" dist="38100" dir="2700000" algn="tl" rotWithShape="0">
              <a:prstClr val="black">
                <a:alpha val="40000"/>
              </a:prstClr>
            </a:outerShdw>
          </a:effectLst>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91440" tIns="45720" rIns="91440" bIns="45720" numCol="1" spcCol="1270" anchor="ctr" anchorCtr="0">
            <a:noAutofit/>
          </a:bodyPr>
          <a:lstStyle/>
          <a:p>
            <a:pPr algn="ctr" defTabSz="577850">
              <a:spcBef>
                <a:spcPct val="0"/>
              </a:spcBef>
            </a:pPr>
            <a:r>
              <a:rPr lang="en-US" sz="1400" b="1">
                <a:solidFill>
                  <a:schemeClr val="tx1"/>
                </a:solidFill>
                <a:cs typeface="Calibri"/>
              </a:rPr>
              <a:t>Instruct </a:t>
            </a:r>
            <a:r>
              <a:rPr lang="en-US" sz="1400">
                <a:solidFill>
                  <a:schemeClr val="tx1"/>
                </a:solidFill>
                <a:cs typeface="Calibri"/>
              </a:rPr>
              <a:t>red teamers and stress-testers to probe and document results</a:t>
            </a:r>
          </a:p>
        </p:txBody>
      </p:sp>
      <p:sp>
        <p:nvSpPr>
          <p:cNvPr id="13" name="Rectangle: Rounded Corners 12">
            <a:extLst>
              <a:ext uri="{FF2B5EF4-FFF2-40B4-BE49-F238E27FC236}">
                <a16:creationId xmlns:a16="http://schemas.microsoft.com/office/drawing/2014/main" id="{B869825C-B88A-6F49-449C-2C69E9CC1E15}"/>
              </a:ext>
            </a:extLst>
          </p:cNvPr>
          <p:cNvSpPr/>
          <p:nvPr/>
        </p:nvSpPr>
        <p:spPr>
          <a:xfrm>
            <a:off x="5251892" y="1940473"/>
            <a:ext cx="1691640" cy="1691640"/>
          </a:xfrm>
          <a:custGeom>
            <a:avLst/>
            <a:gdLst>
              <a:gd name="connsiteX0" fmla="*/ 0 w 1691640"/>
              <a:gd name="connsiteY0" fmla="*/ 110498 h 1691640"/>
              <a:gd name="connsiteX1" fmla="*/ 110498 w 1691640"/>
              <a:gd name="connsiteY1" fmla="*/ 0 h 1691640"/>
              <a:gd name="connsiteX2" fmla="*/ 1581142 w 1691640"/>
              <a:gd name="connsiteY2" fmla="*/ 0 h 1691640"/>
              <a:gd name="connsiteX3" fmla="*/ 1691640 w 1691640"/>
              <a:gd name="connsiteY3" fmla="*/ 110498 h 1691640"/>
              <a:gd name="connsiteX4" fmla="*/ 1691640 w 1691640"/>
              <a:gd name="connsiteY4" fmla="*/ 1581142 h 1691640"/>
              <a:gd name="connsiteX5" fmla="*/ 1581142 w 1691640"/>
              <a:gd name="connsiteY5" fmla="*/ 1691640 h 1691640"/>
              <a:gd name="connsiteX6" fmla="*/ 110498 w 1691640"/>
              <a:gd name="connsiteY6" fmla="*/ 1691640 h 1691640"/>
              <a:gd name="connsiteX7" fmla="*/ 0 w 1691640"/>
              <a:gd name="connsiteY7" fmla="*/ 1581142 h 1691640"/>
              <a:gd name="connsiteX8" fmla="*/ 0 w 1691640"/>
              <a:gd name="connsiteY8" fmla="*/ 110498 h 1691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640" h="1691640">
                <a:moveTo>
                  <a:pt x="0" y="110498"/>
                </a:moveTo>
                <a:cubicBezTo>
                  <a:pt x="0" y="49472"/>
                  <a:pt x="49472" y="0"/>
                  <a:pt x="110498" y="0"/>
                </a:cubicBezTo>
                <a:lnTo>
                  <a:pt x="1581142" y="0"/>
                </a:lnTo>
                <a:cubicBezTo>
                  <a:pt x="1642168" y="0"/>
                  <a:pt x="1691640" y="49472"/>
                  <a:pt x="1691640" y="110498"/>
                </a:cubicBezTo>
                <a:lnTo>
                  <a:pt x="1691640" y="1581142"/>
                </a:lnTo>
                <a:cubicBezTo>
                  <a:pt x="1691640" y="1642168"/>
                  <a:pt x="1642168" y="1691640"/>
                  <a:pt x="1581142" y="1691640"/>
                </a:cubicBezTo>
                <a:lnTo>
                  <a:pt x="110498" y="1691640"/>
                </a:lnTo>
                <a:cubicBezTo>
                  <a:pt x="49472" y="1691640"/>
                  <a:pt x="0" y="1642168"/>
                  <a:pt x="0" y="1581142"/>
                </a:cubicBezTo>
                <a:lnTo>
                  <a:pt x="0" y="110498"/>
                </a:lnTo>
                <a:close/>
              </a:path>
            </a:pathLst>
          </a:custGeom>
          <a:solidFill>
            <a:schemeClr val="bg1"/>
          </a:solidFill>
          <a:ln w="19050">
            <a:gradFill flip="none" rotWithShape="1">
              <a:gsLst>
                <a:gs pos="5000">
                  <a:schemeClr val="tx2"/>
                </a:gs>
                <a:gs pos="95000">
                  <a:schemeClr val="accent6"/>
                </a:gs>
              </a:gsLst>
              <a:lin ang="2700000" scaled="1"/>
              <a:tileRect/>
            </a:gradFill>
          </a:ln>
          <a:effectLst>
            <a:outerShdw blurRad="50800" dist="38100" dir="2700000" algn="tl" rotWithShape="0">
              <a:prstClr val="black">
                <a:alpha val="40000"/>
              </a:prstClr>
            </a:outerShdw>
          </a:effectLst>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91440" tIns="45720" rIns="91440" bIns="45720" numCol="1" spcCol="1270" anchor="ctr" anchorCtr="0">
            <a:noAutofit/>
          </a:bodyPr>
          <a:lstStyle/>
          <a:p>
            <a:pPr algn="ctr" defTabSz="577850">
              <a:spcBef>
                <a:spcPct val="0"/>
              </a:spcBef>
            </a:pPr>
            <a:r>
              <a:rPr lang="en-US" sz="1400" b="1">
                <a:solidFill>
                  <a:schemeClr val="tx1"/>
                </a:solidFill>
                <a:cs typeface="Calibri"/>
              </a:rPr>
              <a:t>Manually probe </a:t>
            </a:r>
            <a:r>
              <a:rPr lang="en-US" sz="1400">
                <a:solidFill>
                  <a:schemeClr val="tx1"/>
                </a:solidFill>
                <a:cs typeface="Calibri"/>
              </a:rPr>
              <a:t>the product for failures and </a:t>
            </a:r>
            <a:r>
              <a:rPr lang="en-US" sz="1400" b="1">
                <a:solidFill>
                  <a:schemeClr val="tx1"/>
                </a:solidFill>
                <a:cs typeface="Calibri"/>
              </a:rPr>
              <a:t>document</a:t>
            </a:r>
          </a:p>
        </p:txBody>
      </p:sp>
      <p:sp>
        <p:nvSpPr>
          <p:cNvPr id="15" name="Rectangle: Rounded Corners 14">
            <a:extLst>
              <a:ext uri="{FF2B5EF4-FFF2-40B4-BE49-F238E27FC236}">
                <a16:creationId xmlns:a16="http://schemas.microsoft.com/office/drawing/2014/main" id="{C3BC825D-C7FD-A2A8-4939-D157127C4D9C}"/>
              </a:ext>
            </a:extLst>
          </p:cNvPr>
          <p:cNvSpPr/>
          <p:nvPr/>
        </p:nvSpPr>
        <p:spPr>
          <a:xfrm>
            <a:off x="7587295" y="1940473"/>
            <a:ext cx="1691640" cy="1691640"/>
          </a:xfrm>
          <a:custGeom>
            <a:avLst/>
            <a:gdLst>
              <a:gd name="connsiteX0" fmla="*/ 0 w 1691640"/>
              <a:gd name="connsiteY0" fmla="*/ 110498 h 1691640"/>
              <a:gd name="connsiteX1" fmla="*/ 110498 w 1691640"/>
              <a:gd name="connsiteY1" fmla="*/ 0 h 1691640"/>
              <a:gd name="connsiteX2" fmla="*/ 1581142 w 1691640"/>
              <a:gd name="connsiteY2" fmla="*/ 0 h 1691640"/>
              <a:gd name="connsiteX3" fmla="*/ 1691640 w 1691640"/>
              <a:gd name="connsiteY3" fmla="*/ 110498 h 1691640"/>
              <a:gd name="connsiteX4" fmla="*/ 1691640 w 1691640"/>
              <a:gd name="connsiteY4" fmla="*/ 1581142 h 1691640"/>
              <a:gd name="connsiteX5" fmla="*/ 1581142 w 1691640"/>
              <a:gd name="connsiteY5" fmla="*/ 1691640 h 1691640"/>
              <a:gd name="connsiteX6" fmla="*/ 110498 w 1691640"/>
              <a:gd name="connsiteY6" fmla="*/ 1691640 h 1691640"/>
              <a:gd name="connsiteX7" fmla="*/ 0 w 1691640"/>
              <a:gd name="connsiteY7" fmla="*/ 1581142 h 1691640"/>
              <a:gd name="connsiteX8" fmla="*/ 0 w 1691640"/>
              <a:gd name="connsiteY8" fmla="*/ 110498 h 1691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640" h="1691640">
                <a:moveTo>
                  <a:pt x="0" y="110498"/>
                </a:moveTo>
                <a:cubicBezTo>
                  <a:pt x="0" y="49472"/>
                  <a:pt x="49472" y="0"/>
                  <a:pt x="110498" y="0"/>
                </a:cubicBezTo>
                <a:lnTo>
                  <a:pt x="1581142" y="0"/>
                </a:lnTo>
                <a:cubicBezTo>
                  <a:pt x="1642168" y="0"/>
                  <a:pt x="1691640" y="49472"/>
                  <a:pt x="1691640" y="110498"/>
                </a:cubicBezTo>
                <a:lnTo>
                  <a:pt x="1691640" y="1581142"/>
                </a:lnTo>
                <a:cubicBezTo>
                  <a:pt x="1691640" y="1642168"/>
                  <a:pt x="1642168" y="1691640"/>
                  <a:pt x="1581142" y="1691640"/>
                </a:cubicBezTo>
                <a:lnTo>
                  <a:pt x="110498" y="1691640"/>
                </a:lnTo>
                <a:cubicBezTo>
                  <a:pt x="49472" y="1691640"/>
                  <a:pt x="0" y="1642168"/>
                  <a:pt x="0" y="1581142"/>
                </a:cubicBezTo>
                <a:lnTo>
                  <a:pt x="0" y="110498"/>
                </a:lnTo>
                <a:close/>
              </a:path>
            </a:pathLst>
          </a:custGeom>
          <a:solidFill>
            <a:schemeClr val="bg1"/>
          </a:solidFill>
          <a:ln w="19050">
            <a:gradFill flip="none" rotWithShape="1">
              <a:gsLst>
                <a:gs pos="5000">
                  <a:schemeClr val="tx2"/>
                </a:gs>
                <a:gs pos="95000">
                  <a:schemeClr val="accent6"/>
                </a:gs>
              </a:gsLst>
              <a:lin ang="2700000" scaled="1"/>
              <a:tileRect/>
            </a:gradFill>
          </a:ln>
          <a:effectLst>
            <a:outerShdw blurRad="50800" dist="38100" dir="2700000" algn="tl" rotWithShape="0">
              <a:prstClr val="black">
                <a:alpha val="40000"/>
              </a:prstClr>
            </a:outerShdw>
          </a:effectLst>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91440" tIns="45720" rIns="91440" bIns="45720" numCol="1" spcCol="1270" anchor="ctr" anchorCtr="0">
            <a:noAutofit/>
          </a:bodyPr>
          <a:lstStyle/>
          <a:p>
            <a:pPr algn="ctr" defTabSz="577850">
              <a:spcBef>
                <a:spcPct val="0"/>
              </a:spcBef>
            </a:pPr>
            <a:r>
              <a:rPr lang="en-US" sz="1400" b="1">
                <a:solidFill>
                  <a:schemeClr val="tx1"/>
                </a:solidFill>
                <a:cs typeface="Calibri"/>
              </a:rPr>
              <a:t>Summarize </a:t>
            </a:r>
            <a:r>
              <a:rPr lang="en-US" sz="1400">
                <a:solidFill>
                  <a:schemeClr val="tx1"/>
                </a:solidFill>
                <a:cs typeface="Calibri"/>
              </a:rPr>
              <a:t>findings &amp;</a:t>
            </a:r>
            <a:r>
              <a:rPr lang="en-US" sz="1400" b="1">
                <a:solidFill>
                  <a:schemeClr val="tx1"/>
                </a:solidFill>
                <a:cs typeface="Calibri"/>
              </a:rPr>
              <a:t> share </a:t>
            </a:r>
            <a:r>
              <a:rPr lang="en-US" sz="1400">
                <a:solidFill>
                  <a:schemeClr val="tx1"/>
                </a:solidFill>
                <a:cs typeface="Calibri"/>
              </a:rPr>
              <a:t>data with stakeholders</a:t>
            </a:r>
          </a:p>
        </p:txBody>
      </p:sp>
      <p:sp>
        <p:nvSpPr>
          <p:cNvPr id="19" name="Rectangle: Rounded Corners 18">
            <a:extLst>
              <a:ext uri="{FF2B5EF4-FFF2-40B4-BE49-F238E27FC236}">
                <a16:creationId xmlns:a16="http://schemas.microsoft.com/office/drawing/2014/main" id="{3AA4F6E5-4E1C-76D4-10E5-22F334CA9CC4}"/>
              </a:ext>
            </a:extLst>
          </p:cNvPr>
          <p:cNvSpPr/>
          <p:nvPr/>
        </p:nvSpPr>
        <p:spPr>
          <a:xfrm>
            <a:off x="9922697" y="1940473"/>
            <a:ext cx="1691640" cy="1691640"/>
          </a:xfrm>
          <a:custGeom>
            <a:avLst/>
            <a:gdLst>
              <a:gd name="connsiteX0" fmla="*/ 0 w 1691640"/>
              <a:gd name="connsiteY0" fmla="*/ 110498 h 1691640"/>
              <a:gd name="connsiteX1" fmla="*/ 110498 w 1691640"/>
              <a:gd name="connsiteY1" fmla="*/ 0 h 1691640"/>
              <a:gd name="connsiteX2" fmla="*/ 1581142 w 1691640"/>
              <a:gd name="connsiteY2" fmla="*/ 0 h 1691640"/>
              <a:gd name="connsiteX3" fmla="*/ 1691640 w 1691640"/>
              <a:gd name="connsiteY3" fmla="*/ 110498 h 1691640"/>
              <a:gd name="connsiteX4" fmla="*/ 1691640 w 1691640"/>
              <a:gd name="connsiteY4" fmla="*/ 1581142 h 1691640"/>
              <a:gd name="connsiteX5" fmla="*/ 1581142 w 1691640"/>
              <a:gd name="connsiteY5" fmla="*/ 1691640 h 1691640"/>
              <a:gd name="connsiteX6" fmla="*/ 110498 w 1691640"/>
              <a:gd name="connsiteY6" fmla="*/ 1691640 h 1691640"/>
              <a:gd name="connsiteX7" fmla="*/ 0 w 1691640"/>
              <a:gd name="connsiteY7" fmla="*/ 1581142 h 1691640"/>
              <a:gd name="connsiteX8" fmla="*/ 0 w 1691640"/>
              <a:gd name="connsiteY8" fmla="*/ 110498 h 1691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640" h="1691640">
                <a:moveTo>
                  <a:pt x="0" y="110498"/>
                </a:moveTo>
                <a:cubicBezTo>
                  <a:pt x="0" y="49472"/>
                  <a:pt x="49472" y="0"/>
                  <a:pt x="110498" y="0"/>
                </a:cubicBezTo>
                <a:lnTo>
                  <a:pt x="1581142" y="0"/>
                </a:lnTo>
                <a:cubicBezTo>
                  <a:pt x="1642168" y="0"/>
                  <a:pt x="1691640" y="49472"/>
                  <a:pt x="1691640" y="110498"/>
                </a:cubicBezTo>
                <a:lnTo>
                  <a:pt x="1691640" y="1581142"/>
                </a:lnTo>
                <a:cubicBezTo>
                  <a:pt x="1691640" y="1642168"/>
                  <a:pt x="1642168" y="1691640"/>
                  <a:pt x="1581142" y="1691640"/>
                </a:cubicBezTo>
                <a:lnTo>
                  <a:pt x="110498" y="1691640"/>
                </a:lnTo>
                <a:cubicBezTo>
                  <a:pt x="49472" y="1691640"/>
                  <a:pt x="0" y="1642168"/>
                  <a:pt x="0" y="1581142"/>
                </a:cubicBezTo>
                <a:lnTo>
                  <a:pt x="0" y="110498"/>
                </a:lnTo>
                <a:close/>
              </a:path>
            </a:pathLst>
          </a:custGeom>
          <a:solidFill>
            <a:schemeClr val="bg1"/>
          </a:solidFill>
          <a:ln w="19050">
            <a:gradFill flip="none" rotWithShape="1">
              <a:gsLst>
                <a:gs pos="5000">
                  <a:schemeClr val="tx2"/>
                </a:gs>
                <a:gs pos="95000">
                  <a:schemeClr val="accent6"/>
                </a:gs>
              </a:gsLst>
              <a:lin ang="2700000" scaled="1"/>
              <a:tileRect/>
            </a:gradFill>
          </a:ln>
          <a:effectLst>
            <a:outerShdw blurRad="50800" dist="38100" dir="2700000" algn="tl" rotWithShape="0">
              <a:prstClr val="black">
                <a:alpha val="40000"/>
              </a:prstClr>
            </a:outerShdw>
          </a:effectLst>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91440" tIns="45720" rIns="91440" bIns="45720" numCol="1" spcCol="1270" anchor="ctr" anchorCtr="0">
            <a:noAutofit/>
          </a:bodyPr>
          <a:lstStyle/>
          <a:p>
            <a:pPr algn="ctr" defTabSz="577850">
              <a:spcBef>
                <a:spcPct val="0"/>
              </a:spcBef>
            </a:pPr>
            <a:r>
              <a:rPr lang="en-US" sz="1400">
                <a:solidFill>
                  <a:schemeClr val="tx1"/>
                </a:solidFill>
                <a:cs typeface="Calibri"/>
              </a:rPr>
              <a:t>Stakeholders attempt to</a:t>
            </a:r>
            <a:r>
              <a:rPr lang="en-US" sz="1400" b="1">
                <a:solidFill>
                  <a:schemeClr val="tx1"/>
                </a:solidFill>
                <a:cs typeface="Calibri"/>
              </a:rPr>
              <a:t> measure </a:t>
            </a:r>
            <a:r>
              <a:rPr lang="en-US" sz="1400">
                <a:solidFill>
                  <a:schemeClr val="tx1"/>
                </a:solidFill>
                <a:cs typeface="Calibri"/>
              </a:rPr>
              <a:t>and</a:t>
            </a:r>
            <a:r>
              <a:rPr lang="en-US" sz="1400" b="1">
                <a:solidFill>
                  <a:schemeClr val="tx1"/>
                </a:solidFill>
                <a:cs typeface="Calibri"/>
              </a:rPr>
              <a:t> mitigate</a:t>
            </a:r>
          </a:p>
        </p:txBody>
      </p:sp>
      <p:sp>
        <p:nvSpPr>
          <p:cNvPr id="2" name="Title 1">
            <a:extLst>
              <a:ext uri="{FF2B5EF4-FFF2-40B4-BE49-F238E27FC236}">
                <a16:creationId xmlns:a16="http://schemas.microsoft.com/office/drawing/2014/main" id="{5C80989D-471B-744A-DB8B-DE812219265E}"/>
              </a:ext>
            </a:extLst>
          </p:cNvPr>
          <p:cNvSpPr>
            <a:spLocks noGrp="1"/>
          </p:cNvSpPr>
          <p:nvPr>
            <p:ph type="title"/>
          </p:nvPr>
        </p:nvSpPr>
        <p:spPr>
          <a:xfrm>
            <a:off x="588263" y="457200"/>
            <a:ext cx="11018520" cy="553998"/>
          </a:xfrm>
        </p:spPr>
        <p:txBody>
          <a:bodyPr/>
          <a:lstStyle/>
          <a:p>
            <a:pPr algn="ctr"/>
            <a:r>
              <a:rPr lang="en-US"/>
              <a:t>AI red teams uncover and identify risks</a:t>
            </a:r>
          </a:p>
        </p:txBody>
      </p:sp>
      <p:cxnSp>
        <p:nvCxnSpPr>
          <p:cNvPr id="9" name="Straight Arrow Connector 8">
            <a:extLst>
              <a:ext uri="{FF2B5EF4-FFF2-40B4-BE49-F238E27FC236}">
                <a16:creationId xmlns:a16="http://schemas.microsoft.com/office/drawing/2014/main" id="{05D082B4-6AD8-E89D-7698-EA0C70366A91}"/>
              </a:ext>
              <a:ext uri="{C183D7F6-B498-43B3-948B-1728B52AA6E4}">
                <adec:decorative xmlns:adec="http://schemas.microsoft.com/office/drawing/2017/decorative" val="1"/>
              </a:ext>
            </a:extLst>
          </p:cNvPr>
          <p:cNvCxnSpPr>
            <a:cxnSpLocks/>
          </p:cNvCxnSpPr>
          <p:nvPr/>
        </p:nvCxnSpPr>
        <p:spPr>
          <a:xfrm>
            <a:off x="10813876" y="4164087"/>
            <a:ext cx="0"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sp>
        <p:nvSpPr>
          <p:cNvPr id="42" name="Graphic 40">
            <a:extLst>
              <a:ext uri="{FF2B5EF4-FFF2-40B4-BE49-F238E27FC236}">
                <a16:creationId xmlns:a16="http://schemas.microsoft.com/office/drawing/2014/main" id="{17FFDFED-FAE0-51EF-EE39-DBDF69B74B82}"/>
              </a:ext>
              <a:ext uri="{C183D7F6-B498-43B3-948B-1728B52AA6E4}">
                <adec:decorative xmlns:adec="http://schemas.microsoft.com/office/drawing/2017/decorative" val="1"/>
              </a:ext>
            </a:extLst>
          </p:cNvPr>
          <p:cNvSpPr>
            <a:spLocks noChangeAspect="1"/>
          </p:cNvSpPr>
          <p:nvPr/>
        </p:nvSpPr>
        <p:spPr>
          <a:xfrm>
            <a:off x="2366007" y="2553759"/>
            <a:ext cx="457201" cy="457200"/>
          </a:xfrm>
          <a:custGeom>
            <a:avLst/>
            <a:gdLst>
              <a:gd name="connsiteX0" fmla="*/ 95250 w 190500"/>
              <a:gd name="connsiteY0" fmla="*/ 0 h 190499"/>
              <a:gd name="connsiteX1" fmla="*/ 190500 w 190500"/>
              <a:gd name="connsiteY1" fmla="*/ 95250 h 190499"/>
              <a:gd name="connsiteX2" fmla="*/ 95250 w 190500"/>
              <a:gd name="connsiteY2" fmla="*/ 190500 h 190499"/>
              <a:gd name="connsiteX3" fmla="*/ 0 w 190500"/>
              <a:gd name="connsiteY3" fmla="*/ 95250 h 190499"/>
              <a:gd name="connsiteX4" fmla="*/ 95250 w 190500"/>
              <a:gd name="connsiteY4" fmla="*/ 0 h 190499"/>
              <a:gd name="connsiteX5" fmla="*/ 102689 w 190500"/>
              <a:gd name="connsiteY5" fmla="*/ 52092 h 190499"/>
              <a:gd name="connsiteX6" fmla="*/ 101889 w 190500"/>
              <a:gd name="connsiteY6" fmla="*/ 51397 h 190499"/>
              <a:gd name="connsiteX7" fmla="*/ 93478 w 190500"/>
              <a:gd name="connsiteY7" fmla="*/ 51330 h 190499"/>
              <a:gd name="connsiteX8" fmla="*/ 92583 w 190500"/>
              <a:gd name="connsiteY8" fmla="*/ 52092 h 190499"/>
              <a:gd name="connsiteX9" fmla="*/ 91897 w 190500"/>
              <a:gd name="connsiteY9" fmla="*/ 52892 h 190499"/>
              <a:gd name="connsiteX10" fmla="*/ 91831 w 190500"/>
              <a:gd name="connsiteY10" fmla="*/ 61303 h 190499"/>
              <a:gd name="connsiteX11" fmla="*/ 92593 w 190500"/>
              <a:gd name="connsiteY11" fmla="*/ 62198 h 190499"/>
              <a:gd name="connsiteX12" fmla="*/ 118491 w 190500"/>
              <a:gd name="connsiteY12" fmla="*/ 88106 h 190499"/>
              <a:gd name="connsiteX13" fmla="*/ 54769 w 190500"/>
              <a:gd name="connsiteY13" fmla="*/ 88106 h 190499"/>
              <a:gd name="connsiteX14" fmla="*/ 53797 w 190500"/>
              <a:gd name="connsiteY14" fmla="*/ 88163 h 190499"/>
              <a:gd name="connsiteX15" fmla="*/ 47692 w 190500"/>
              <a:gd name="connsiteY15" fmla="*/ 94278 h 190499"/>
              <a:gd name="connsiteX16" fmla="*/ 47625 w 190500"/>
              <a:gd name="connsiteY16" fmla="*/ 95240 h 190499"/>
              <a:gd name="connsiteX17" fmla="*/ 47692 w 190500"/>
              <a:gd name="connsiteY17" fmla="*/ 96212 h 190499"/>
              <a:gd name="connsiteX18" fmla="*/ 53797 w 190500"/>
              <a:gd name="connsiteY18" fmla="*/ 102318 h 190499"/>
              <a:gd name="connsiteX19" fmla="*/ 54769 w 190500"/>
              <a:gd name="connsiteY19" fmla="*/ 102384 h 190499"/>
              <a:gd name="connsiteX20" fmla="*/ 118491 w 190500"/>
              <a:gd name="connsiteY20" fmla="*/ 102384 h 190499"/>
              <a:gd name="connsiteX21" fmla="*/ 92583 w 190500"/>
              <a:gd name="connsiteY21" fmla="*/ 128292 h 190499"/>
              <a:gd name="connsiteX22" fmla="*/ 91888 w 190500"/>
              <a:gd name="connsiteY22" fmla="*/ 129102 h 190499"/>
              <a:gd name="connsiteX23" fmla="*/ 93316 w 190500"/>
              <a:gd name="connsiteY23" fmla="*/ 139103 h 190499"/>
              <a:gd name="connsiteX24" fmla="*/ 101889 w 190500"/>
              <a:gd name="connsiteY24" fmla="*/ 139103 h 190499"/>
              <a:gd name="connsiteX25" fmla="*/ 102680 w 190500"/>
              <a:gd name="connsiteY25" fmla="*/ 138408 h 190499"/>
              <a:gd name="connsiteX26" fmla="*/ 140799 w 190500"/>
              <a:gd name="connsiteY26" fmla="*/ 100308 h 190499"/>
              <a:gd name="connsiteX27" fmla="*/ 141484 w 190500"/>
              <a:gd name="connsiteY27" fmla="*/ 99498 h 190499"/>
              <a:gd name="connsiteX28" fmla="*/ 141561 w 190500"/>
              <a:gd name="connsiteY28" fmla="*/ 91097 h 190499"/>
              <a:gd name="connsiteX29" fmla="*/ 140799 w 190500"/>
              <a:gd name="connsiteY29" fmla="*/ 90202 h 190499"/>
              <a:gd name="connsiteX30" fmla="*/ 102699 w 190500"/>
              <a:gd name="connsiteY30" fmla="*/ 52092 h 190499"/>
              <a:gd name="connsiteX31" fmla="*/ 101889 w 190500"/>
              <a:gd name="connsiteY31" fmla="*/ 51397 h 190499"/>
              <a:gd name="connsiteX32" fmla="*/ 102689 w 190500"/>
              <a:gd name="connsiteY32" fmla="*/ 52092 h 19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0500" h="190499">
                <a:moveTo>
                  <a:pt x="95250" y="0"/>
                </a:moveTo>
                <a:cubicBezTo>
                  <a:pt x="147866" y="0"/>
                  <a:pt x="190500" y="42643"/>
                  <a:pt x="190500" y="95250"/>
                </a:cubicBezTo>
                <a:cubicBezTo>
                  <a:pt x="190500" y="147857"/>
                  <a:pt x="147866" y="190500"/>
                  <a:pt x="95250" y="190500"/>
                </a:cubicBezTo>
                <a:cubicBezTo>
                  <a:pt x="42653" y="190500"/>
                  <a:pt x="0" y="147857"/>
                  <a:pt x="0" y="95250"/>
                </a:cubicBezTo>
                <a:cubicBezTo>
                  <a:pt x="0" y="42643"/>
                  <a:pt x="42653" y="0"/>
                  <a:pt x="95250" y="0"/>
                </a:cubicBezTo>
                <a:close/>
                <a:moveTo>
                  <a:pt x="102689" y="52092"/>
                </a:moveTo>
                <a:lnTo>
                  <a:pt x="101889" y="51397"/>
                </a:lnTo>
                <a:cubicBezTo>
                  <a:pt x="99397" y="49552"/>
                  <a:pt x="96000" y="49525"/>
                  <a:pt x="93478" y="51330"/>
                </a:cubicBezTo>
                <a:lnTo>
                  <a:pt x="92583" y="52092"/>
                </a:lnTo>
                <a:lnTo>
                  <a:pt x="91897" y="52892"/>
                </a:lnTo>
                <a:cubicBezTo>
                  <a:pt x="90052" y="55384"/>
                  <a:pt x="90026" y="58782"/>
                  <a:pt x="91831" y="61303"/>
                </a:cubicBezTo>
                <a:lnTo>
                  <a:pt x="92593" y="62198"/>
                </a:lnTo>
                <a:lnTo>
                  <a:pt x="118491" y="88106"/>
                </a:lnTo>
                <a:lnTo>
                  <a:pt x="54769" y="88106"/>
                </a:lnTo>
                <a:lnTo>
                  <a:pt x="53797" y="88163"/>
                </a:lnTo>
                <a:cubicBezTo>
                  <a:pt x="50620" y="88601"/>
                  <a:pt x="48124" y="91101"/>
                  <a:pt x="47692" y="94278"/>
                </a:cubicBezTo>
                <a:lnTo>
                  <a:pt x="47625" y="95240"/>
                </a:lnTo>
                <a:lnTo>
                  <a:pt x="47692" y="96212"/>
                </a:lnTo>
                <a:cubicBezTo>
                  <a:pt x="48128" y="99386"/>
                  <a:pt x="50623" y="101881"/>
                  <a:pt x="53797" y="102318"/>
                </a:cubicBezTo>
                <a:lnTo>
                  <a:pt x="54769" y="102384"/>
                </a:lnTo>
                <a:lnTo>
                  <a:pt x="118491" y="102384"/>
                </a:lnTo>
                <a:lnTo>
                  <a:pt x="92583" y="128292"/>
                </a:lnTo>
                <a:lnTo>
                  <a:pt x="91888" y="129102"/>
                </a:lnTo>
                <a:cubicBezTo>
                  <a:pt x="89521" y="132258"/>
                  <a:pt x="90160" y="136736"/>
                  <a:pt x="93316" y="139103"/>
                </a:cubicBezTo>
                <a:cubicBezTo>
                  <a:pt x="95857" y="141008"/>
                  <a:pt x="99349" y="141008"/>
                  <a:pt x="101889" y="139103"/>
                </a:cubicBezTo>
                <a:lnTo>
                  <a:pt x="102680" y="138408"/>
                </a:lnTo>
                <a:lnTo>
                  <a:pt x="140799" y="100308"/>
                </a:lnTo>
                <a:lnTo>
                  <a:pt x="141484" y="99498"/>
                </a:lnTo>
                <a:cubicBezTo>
                  <a:pt x="143327" y="97010"/>
                  <a:pt x="143359" y="93618"/>
                  <a:pt x="141561" y="91097"/>
                </a:cubicBezTo>
                <a:lnTo>
                  <a:pt x="140799" y="90202"/>
                </a:lnTo>
                <a:lnTo>
                  <a:pt x="102699" y="52092"/>
                </a:lnTo>
                <a:lnTo>
                  <a:pt x="101889" y="51397"/>
                </a:lnTo>
                <a:lnTo>
                  <a:pt x="102689" y="52092"/>
                </a:lnTo>
                <a:close/>
              </a:path>
            </a:pathLst>
          </a:custGeom>
          <a:gradFill>
            <a:gsLst>
              <a:gs pos="100000">
                <a:schemeClr val="accent6"/>
              </a:gs>
              <a:gs pos="10000">
                <a:schemeClr val="tx2"/>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0" rIns="0" bIns="0" numCol="1" spcCol="0" rtlCol="0" fromWordArt="0" anchor="ctr" anchorCtr="0" forceAA="0" compatLnSpc="1">
            <a:prstTxWarp prst="textNoShape">
              <a:avLst/>
            </a:prstTxWarp>
            <a:noAutofit/>
          </a:bodyPr>
          <a:lstStyle/>
          <a:p>
            <a:pPr defTabSz="932742">
              <a:spcBef>
                <a:spcPts val="1800"/>
              </a:spcBef>
              <a:buSzPct val="90000"/>
            </a:pPr>
            <a:endParaRPr lang="en-US" sz="1500" b="1">
              <a:solidFill>
                <a:srgbClr val="000000"/>
              </a:solidFill>
              <a:latin typeface="Segoe UI Semibold" panose="020B0502040204020203" pitchFamily="34" charset="0"/>
              <a:cs typeface="Segoe UI Semibold" panose="020B0502040204020203" pitchFamily="34" charset="0"/>
            </a:endParaRPr>
          </a:p>
        </p:txBody>
      </p:sp>
      <p:sp>
        <p:nvSpPr>
          <p:cNvPr id="48" name="Graphic 40">
            <a:extLst>
              <a:ext uri="{FF2B5EF4-FFF2-40B4-BE49-F238E27FC236}">
                <a16:creationId xmlns:a16="http://schemas.microsoft.com/office/drawing/2014/main" id="{7E80C36A-8339-D77E-36A9-42B3ED4160DF}"/>
              </a:ext>
              <a:ext uri="{C183D7F6-B498-43B3-948B-1728B52AA6E4}">
                <adec:decorative xmlns:adec="http://schemas.microsoft.com/office/drawing/2017/decorative" val="1"/>
              </a:ext>
            </a:extLst>
          </p:cNvPr>
          <p:cNvSpPr>
            <a:spLocks noChangeAspect="1"/>
          </p:cNvSpPr>
          <p:nvPr/>
        </p:nvSpPr>
        <p:spPr>
          <a:xfrm>
            <a:off x="4701410" y="2553759"/>
            <a:ext cx="457201" cy="457200"/>
          </a:xfrm>
          <a:custGeom>
            <a:avLst/>
            <a:gdLst>
              <a:gd name="connsiteX0" fmla="*/ 95250 w 190500"/>
              <a:gd name="connsiteY0" fmla="*/ 0 h 190499"/>
              <a:gd name="connsiteX1" fmla="*/ 190500 w 190500"/>
              <a:gd name="connsiteY1" fmla="*/ 95250 h 190499"/>
              <a:gd name="connsiteX2" fmla="*/ 95250 w 190500"/>
              <a:gd name="connsiteY2" fmla="*/ 190500 h 190499"/>
              <a:gd name="connsiteX3" fmla="*/ 0 w 190500"/>
              <a:gd name="connsiteY3" fmla="*/ 95250 h 190499"/>
              <a:gd name="connsiteX4" fmla="*/ 95250 w 190500"/>
              <a:gd name="connsiteY4" fmla="*/ 0 h 190499"/>
              <a:gd name="connsiteX5" fmla="*/ 102689 w 190500"/>
              <a:gd name="connsiteY5" fmla="*/ 52092 h 190499"/>
              <a:gd name="connsiteX6" fmla="*/ 101889 w 190500"/>
              <a:gd name="connsiteY6" fmla="*/ 51397 h 190499"/>
              <a:gd name="connsiteX7" fmla="*/ 93478 w 190500"/>
              <a:gd name="connsiteY7" fmla="*/ 51330 h 190499"/>
              <a:gd name="connsiteX8" fmla="*/ 92583 w 190500"/>
              <a:gd name="connsiteY8" fmla="*/ 52092 h 190499"/>
              <a:gd name="connsiteX9" fmla="*/ 91897 w 190500"/>
              <a:gd name="connsiteY9" fmla="*/ 52892 h 190499"/>
              <a:gd name="connsiteX10" fmla="*/ 91831 w 190500"/>
              <a:gd name="connsiteY10" fmla="*/ 61303 h 190499"/>
              <a:gd name="connsiteX11" fmla="*/ 92593 w 190500"/>
              <a:gd name="connsiteY11" fmla="*/ 62198 h 190499"/>
              <a:gd name="connsiteX12" fmla="*/ 118491 w 190500"/>
              <a:gd name="connsiteY12" fmla="*/ 88106 h 190499"/>
              <a:gd name="connsiteX13" fmla="*/ 54769 w 190500"/>
              <a:gd name="connsiteY13" fmla="*/ 88106 h 190499"/>
              <a:gd name="connsiteX14" fmla="*/ 53797 w 190500"/>
              <a:gd name="connsiteY14" fmla="*/ 88163 h 190499"/>
              <a:gd name="connsiteX15" fmla="*/ 47692 w 190500"/>
              <a:gd name="connsiteY15" fmla="*/ 94278 h 190499"/>
              <a:gd name="connsiteX16" fmla="*/ 47625 w 190500"/>
              <a:gd name="connsiteY16" fmla="*/ 95240 h 190499"/>
              <a:gd name="connsiteX17" fmla="*/ 47692 w 190500"/>
              <a:gd name="connsiteY17" fmla="*/ 96212 h 190499"/>
              <a:gd name="connsiteX18" fmla="*/ 53797 w 190500"/>
              <a:gd name="connsiteY18" fmla="*/ 102318 h 190499"/>
              <a:gd name="connsiteX19" fmla="*/ 54769 w 190500"/>
              <a:gd name="connsiteY19" fmla="*/ 102384 h 190499"/>
              <a:gd name="connsiteX20" fmla="*/ 118491 w 190500"/>
              <a:gd name="connsiteY20" fmla="*/ 102384 h 190499"/>
              <a:gd name="connsiteX21" fmla="*/ 92583 w 190500"/>
              <a:gd name="connsiteY21" fmla="*/ 128292 h 190499"/>
              <a:gd name="connsiteX22" fmla="*/ 91888 w 190500"/>
              <a:gd name="connsiteY22" fmla="*/ 129102 h 190499"/>
              <a:gd name="connsiteX23" fmla="*/ 93316 w 190500"/>
              <a:gd name="connsiteY23" fmla="*/ 139103 h 190499"/>
              <a:gd name="connsiteX24" fmla="*/ 101889 w 190500"/>
              <a:gd name="connsiteY24" fmla="*/ 139103 h 190499"/>
              <a:gd name="connsiteX25" fmla="*/ 102680 w 190500"/>
              <a:gd name="connsiteY25" fmla="*/ 138408 h 190499"/>
              <a:gd name="connsiteX26" fmla="*/ 140799 w 190500"/>
              <a:gd name="connsiteY26" fmla="*/ 100308 h 190499"/>
              <a:gd name="connsiteX27" fmla="*/ 141484 w 190500"/>
              <a:gd name="connsiteY27" fmla="*/ 99498 h 190499"/>
              <a:gd name="connsiteX28" fmla="*/ 141561 w 190500"/>
              <a:gd name="connsiteY28" fmla="*/ 91097 h 190499"/>
              <a:gd name="connsiteX29" fmla="*/ 140799 w 190500"/>
              <a:gd name="connsiteY29" fmla="*/ 90202 h 190499"/>
              <a:gd name="connsiteX30" fmla="*/ 102699 w 190500"/>
              <a:gd name="connsiteY30" fmla="*/ 52092 h 190499"/>
              <a:gd name="connsiteX31" fmla="*/ 101889 w 190500"/>
              <a:gd name="connsiteY31" fmla="*/ 51397 h 190499"/>
              <a:gd name="connsiteX32" fmla="*/ 102689 w 190500"/>
              <a:gd name="connsiteY32" fmla="*/ 52092 h 19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0500" h="190499">
                <a:moveTo>
                  <a:pt x="95250" y="0"/>
                </a:moveTo>
                <a:cubicBezTo>
                  <a:pt x="147866" y="0"/>
                  <a:pt x="190500" y="42643"/>
                  <a:pt x="190500" y="95250"/>
                </a:cubicBezTo>
                <a:cubicBezTo>
                  <a:pt x="190500" y="147857"/>
                  <a:pt x="147866" y="190500"/>
                  <a:pt x="95250" y="190500"/>
                </a:cubicBezTo>
                <a:cubicBezTo>
                  <a:pt x="42653" y="190500"/>
                  <a:pt x="0" y="147857"/>
                  <a:pt x="0" y="95250"/>
                </a:cubicBezTo>
                <a:cubicBezTo>
                  <a:pt x="0" y="42643"/>
                  <a:pt x="42653" y="0"/>
                  <a:pt x="95250" y="0"/>
                </a:cubicBezTo>
                <a:close/>
                <a:moveTo>
                  <a:pt x="102689" y="52092"/>
                </a:moveTo>
                <a:lnTo>
                  <a:pt x="101889" y="51397"/>
                </a:lnTo>
                <a:cubicBezTo>
                  <a:pt x="99397" y="49552"/>
                  <a:pt x="96000" y="49525"/>
                  <a:pt x="93478" y="51330"/>
                </a:cubicBezTo>
                <a:lnTo>
                  <a:pt x="92583" y="52092"/>
                </a:lnTo>
                <a:lnTo>
                  <a:pt x="91897" y="52892"/>
                </a:lnTo>
                <a:cubicBezTo>
                  <a:pt x="90052" y="55384"/>
                  <a:pt x="90026" y="58782"/>
                  <a:pt x="91831" y="61303"/>
                </a:cubicBezTo>
                <a:lnTo>
                  <a:pt x="92593" y="62198"/>
                </a:lnTo>
                <a:lnTo>
                  <a:pt x="118491" y="88106"/>
                </a:lnTo>
                <a:lnTo>
                  <a:pt x="54769" y="88106"/>
                </a:lnTo>
                <a:lnTo>
                  <a:pt x="53797" y="88163"/>
                </a:lnTo>
                <a:cubicBezTo>
                  <a:pt x="50620" y="88601"/>
                  <a:pt x="48124" y="91101"/>
                  <a:pt x="47692" y="94278"/>
                </a:cubicBezTo>
                <a:lnTo>
                  <a:pt x="47625" y="95240"/>
                </a:lnTo>
                <a:lnTo>
                  <a:pt x="47692" y="96212"/>
                </a:lnTo>
                <a:cubicBezTo>
                  <a:pt x="48128" y="99386"/>
                  <a:pt x="50623" y="101881"/>
                  <a:pt x="53797" y="102318"/>
                </a:cubicBezTo>
                <a:lnTo>
                  <a:pt x="54769" y="102384"/>
                </a:lnTo>
                <a:lnTo>
                  <a:pt x="118491" y="102384"/>
                </a:lnTo>
                <a:lnTo>
                  <a:pt x="92583" y="128292"/>
                </a:lnTo>
                <a:lnTo>
                  <a:pt x="91888" y="129102"/>
                </a:lnTo>
                <a:cubicBezTo>
                  <a:pt x="89521" y="132258"/>
                  <a:pt x="90160" y="136736"/>
                  <a:pt x="93316" y="139103"/>
                </a:cubicBezTo>
                <a:cubicBezTo>
                  <a:pt x="95857" y="141008"/>
                  <a:pt x="99349" y="141008"/>
                  <a:pt x="101889" y="139103"/>
                </a:cubicBezTo>
                <a:lnTo>
                  <a:pt x="102680" y="138408"/>
                </a:lnTo>
                <a:lnTo>
                  <a:pt x="140799" y="100308"/>
                </a:lnTo>
                <a:lnTo>
                  <a:pt x="141484" y="99498"/>
                </a:lnTo>
                <a:cubicBezTo>
                  <a:pt x="143327" y="97010"/>
                  <a:pt x="143359" y="93618"/>
                  <a:pt x="141561" y="91097"/>
                </a:cubicBezTo>
                <a:lnTo>
                  <a:pt x="140799" y="90202"/>
                </a:lnTo>
                <a:lnTo>
                  <a:pt x="102699" y="52092"/>
                </a:lnTo>
                <a:lnTo>
                  <a:pt x="101889" y="51397"/>
                </a:lnTo>
                <a:lnTo>
                  <a:pt x="102689" y="52092"/>
                </a:lnTo>
                <a:close/>
              </a:path>
            </a:pathLst>
          </a:custGeom>
          <a:gradFill>
            <a:gsLst>
              <a:gs pos="100000">
                <a:schemeClr val="accent6"/>
              </a:gs>
              <a:gs pos="10000">
                <a:schemeClr val="tx2"/>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0" rIns="0" bIns="0" numCol="1" spcCol="0" rtlCol="0" fromWordArt="0" anchor="ctr" anchorCtr="0" forceAA="0" compatLnSpc="1">
            <a:prstTxWarp prst="textNoShape">
              <a:avLst/>
            </a:prstTxWarp>
            <a:noAutofit/>
          </a:bodyPr>
          <a:lstStyle/>
          <a:p>
            <a:pPr defTabSz="932742">
              <a:spcBef>
                <a:spcPts val="1800"/>
              </a:spcBef>
              <a:buSzPct val="90000"/>
            </a:pPr>
            <a:endParaRPr lang="en-US" sz="1500" b="1">
              <a:solidFill>
                <a:srgbClr val="000000"/>
              </a:solidFill>
              <a:latin typeface="Segoe UI Semibold" panose="020B0502040204020203" pitchFamily="34" charset="0"/>
              <a:cs typeface="Segoe UI Semibold" panose="020B0502040204020203" pitchFamily="34" charset="0"/>
            </a:endParaRPr>
          </a:p>
        </p:txBody>
      </p:sp>
      <p:sp>
        <p:nvSpPr>
          <p:cNvPr id="49" name="Graphic 40">
            <a:extLst>
              <a:ext uri="{FF2B5EF4-FFF2-40B4-BE49-F238E27FC236}">
                <a16:creationId xmlns:a16="http://schemas.microsoft.com/office/drawing/2014/main" id="{133026D2-035F-9E8B-6509-61E921FD5413}"/>
              </a:ext>
              <a:ext uri="{C183D7F6-B498-43B3-948B-1728B52AA6E4}">
                <adec:decorative xmlns:adec="http://schemas.microsoft.com/office/drawing/2017/decorative" val="1"/>
              </a:ext>
            </a:extLst>
          </p:cNvPr>
          <p:cNvSpPr>
            <a:spLocks noChangeAspect="1"/>
          </p:cNvSpPr>
          <p:nvPr/>
        </p:nvSpPr>
        <p:spPr>
          <a:xfrm>
            <a:off x="7036813" y="2553759"/>
            <a:ext cx="457201" cy="457200"/>
          </a:xfrm>
          <a:custGeom>
            <a:avLst/>
            <a:gdLst>
              <a:gd name="connsiteX0" fmla="*/ 95250 w 190500"/>
              <a:gd name="connsiteY0" fmla="*/ 0 h 190499"/>
              <a:gd name="connsiteX1" fmla="*/ 190500 w 190500"/>
              <a:gd name="connsiteY1" fmla="*/ 95250 h 190499"/>
              <a:gd name="connsiteX2" fmla="*/ 95250 w 190500"/>
              <a:gd name="connsiteY2" fmla="*/ 190500 h 190499"/>
              <a:gd name="connsiteX3" fmla="*/ 0 w 190500"/>
              <a:gd name="connsiteY3" fmla="*/ 95250 h 190499"/>
              <a:gd name="connsiteX4" fmla="*/ 95250 w 190500"/>
              <a:gd name="connsiteY4" fmla="*/ 0 h 190499"/>
              <a:gd name="connsiteX5" fmla="*/ 102689 w 190500"/>
              <a:gd name="connsiteY5" fmla="*/ 52092 h 190499"/>
              <a:gd name="connsiteX6" fmla="*/ 101889 w 190500"/>
              <a:gd name="connsiteY6" fmla="*/ 51397 h 190499"/>
              <a:gd name="connsiteX7" fmla="*/ 93478 w 190500"/>
              <a:gd name="connsiteY7" fmla="*/ 51330 h 190499"/>
              <a:gd name="connsiteX8" fmla="*/ 92583 w 190500"/>
              <a:gd name="connsiteY8" fmla="*/ 52092 h 190499"/>
              <a:gd name="connsiteX9" fmla="*/ 91897 w 190500"/>
              <a:gd name="connsiteY9" fmla="*/ 52892 h 190499"/>
              <a:gd name="connsiteX10" fmla="*/ 91831 w 190500"/>
              <a:gd name="connsiteY10" fmla="*/ 61303 h 190499"/>
              <a:gd name="connsiteX11" fmla="*/ 92593 w 190500"/>
              <a:gd name="connsiteY11" fmla="*/ 62198 h 190499"/>
              <a:gd name="connsiteX12" fmla="*/ 118491 w 190500"/>
              <a:gd name="connsiteY12" fmla="*/ 88106 h 190499"/>
              <a:gd name="connsiteX13" fmla="*/ 54769 w 190500"/>
              <a:gd name="connsiteY13" fmla="*/ 88106 h 190499"/>
              <a:gd name="connsiteX14" fmla="*/ 53797 w 190500"/>
              <a:gd name="connsiteY14" fmla="*/ 88163 h 190499"/>
              <a:gd name="connsiteX15" fmla="*/ 47692 w 190500"/>
              <a:gd name="connsiteY15" fmla="*/ 94278 h 190499"/>
              <a:gd name="connsiteX16" fmla="*/ 47625 w 190500"/>
              <a:gd name="connsiteY16" fmla="*/ 95240 h 190499"/>
              <a:gd name="connsiteX17" fmla="*/ 47692 w 190500"/>
              <a:gd name="connsiteY17" fmla="*/ 96212 h 190499"/>
              <a:gd name="connsiteX18" fmla="*/ 53797 w 190500"/>
              <a:gd name="connsiteY18" fmla="*/ 102318 h 190499"/>
              <a:gd name="connsiteX19" fmla="*/ 54769 w 190500"/>
              <a:gd name="connsiteY19" fmla="*/ 102384 h 190499"/>
              <a:gd name="connsiteX20" fmla="*/ 118491 w 190500"/>
              <a:gd name="connsiteY20" fmla="*/ 102384 h 190499"/>
              <a:gd name="connsiteX21" fmla="*/ 92583 w 190500"/>
              <a:gd name="connsiteY21" fmla="*/ 128292 h 190499"/>
              <a:gd name="connsiteX22" fmla="*/ 91888 w 190500"/>
              <a:gd name="connsiteY22" fmla="*/ 129102 h 190499"/>
              <a:gd name="connsiteX23" fmla="*/ 93316 w 190500"/>
              <a:gd name="connsiteY23" fmla="*/ 139103 h 190499"/>
              <a:gd name="connsiteX24" fmla="*/ 101889 w 190500"/>
              <a:gd name="connsiteY24" fmla="*/ 139103 h 190499"/>
              <a:gd name="connsiteX25" fmla="*/ 102680 w 190500"/>
              <a:gd name="connsiteY25" fmla="*/ 138408 h 190499"/>
              <a:gd name="connsiteX26" fmla="*/ 140799 w 190500"/>
              <a:gd name="connsiteY26" fmla="*/ 100308 h 190499"/>
              <a:gd name="connsiteX27" fmla="*/ 141484 w 190500"/>
              <a:gd name="connsiteY27" fmla="*/ 99498 h 190499"/>
              <a:gd name="connsiteX28" fmla="*/ 141561 w 190500"/>
              <a:gd name="connsiteY28" fmla="*/ 91097 h 190499"/>
              <a:gd name="connsiteX29" fmla="*/ 140799 w 190500"/>
              <a:gd name="connsiteY29" fmla="*/ 90202 h 190499"/>
              <a:gd name="connsiteX30" fmla="*/ 102699 w 190500"/>
              <a:gd name="connsiteY30" fmla="*/ 52092 h 190499"/>
              <a:gd name="connsiteX31" fmla="*/ 101889 w 190500"/>
              <a:gd name="connsiteY31" fmla="*/ 51397 h 190499"/>
              <a:gd name="connsiteX32" fmla="*/ 102689 w 190500"/>
              <a:gd name="connsiteY32" fmla="*/ 52092 h 19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0500" h="190499">
                <a:moveTo>
                  <a:pt x="95250" y="0"/>
                </a:moveTo>
                <a:cubicBezTo>
                  <a:pt x="147866" y="0"/>
                  <a:pt x="190500" y="42643"/>
                  <a:pt x="190500" y="95250"/>
                </a:cubicBezTo>
                <a:cubicBezTo>
                  <a:pt x="190500" y="147857"/>
                  <a:pt x="147866" y="190500"/>
                  <a:pt x="95250" y="190500"/>
                </a:cubicBezTo>
                <a:cubicBezTo>
                  <a:pt x="42653" y="190500"/>
                  <a:pt x="0" y="147857"/>
                  <a:pt x="0" y="95250"/>
                </a:cubicBezTo>
                <a:cubicBezTo>
                  <a:pt x="0" y="42643"/>
                  <a:pt x="42653" y="0"/>
                  <a:pt x="95250" y="0"/>
                </a:cubicBezTo>
                <a:close/>
                <a:moveTo>
                  <a:pt x="102689" y="52092"/>
                </a:moveTo>
                <a:lnTo>
                  <a:pt x="101889" y="51397"/>
                </a:lnTo>
                <a:cubicBezTo>
                  <a:pt x="99397" y="49552"/>
                  <a:pt x="96000" y="49525"/>
                  <a:pt x="93478" y="51330"/>
                </a:cubicBezTo>
                <a:lnTo>
                  <a:pt x="92583" y="52092"/>
                </a:lnTo>
                <a:lnTo>
                  <a:pt x="91897" y="52892"/>
                </a:lnTo>
                <a:cubicBezTo>
                  <a:pt x="90052" y="55384"/>
                  <a:pt x="90026" y="58782"/>
                  <a:pt x="91831" y="61303"/>
                </a:cubicBezTo>
                <a:lnTo>
                  <a:pt x="92593" y="62198"/>
                </a:lnTo>
                <a:lnTo>
                  <a:pt x="118491" y="88106"/>
                </a:lnTo>
                <a:lnTo>
                  <a:pt x="54769" y="88106"/>
                </a:lnTo>
                <a:lnTo>
                  <a:pt x="53797" y="88163"/>
                </a:lnTo>
                <a:cubicBezTo>
                  <a:pt x="50620" y="88601"/>
                  <a:pt x="48124" y="91101"/>
                  <a:pt x="47692" y="94278"/>
                </a:cubicBezTo>
                <a:lnTo>
                  <a:pt x="47625" y="95240"/>
                </a:lnTo>
                <a:lnTo>
                  <a:pt x="47692" y="96212"/>
                </a:lnTo>
                <a:cubicBezTo>
                  <a:pt x="48128" y="99386"/>
                  <a:pt x="50623" y="101881"/>
                  <a:pt x="53797" y="102318"/>
                </a:cubicBezTo>
                <a:lnTo>
                  <a:pt x="54769" y="102384"/>
                </a:lnTo>
                <a:lnTo>
                  <a:pt x="118491" y="102384"/>
                </a:lnTo>
                <a:lnTo>
                  <a:pt x="92583" y="128292"/>
                </a:lnTo>
                <a:lnTo>
                  <a:pt x="91888" y="129102"/>
                </a:lnTo>
                <a:cubicBezTo>
                  <a:pt x="89521" y="132258"/>
                  <a:pt x="90160" y="136736"/>
                  <a:pt x="93316" y="139103"/>
                </a:cubicBezTo>
                <a:cubicBezTo>
                  <a:pt x="95857" y="141008"/>
                  <a:pt x="99349" y="141008"/>
                  <a:pt x="101889" y="139103"/>
                </a:cubicBezTo>
                <a:lnTo>
                  <a:pt x="102680" y="138408"/>
                </a:lnTo>
                <a:lnTo>
                  <a:pt x="140799" y="100308"/>
                </a:lnTo>
                <a:lnTo>
                  <a:pt x="141484" y="99498"/>
                </a:lnTo>
                <a:cubicBezTo>
                  <a:pt x="143327" y="97010"/>
                  <a:pt x="143359" y="93618"/>
                  <a:pt x="141561" y="91097"/>
                </a:cubicBezTo>
                <a:lnTo>
                  <a:pt x="140799" y="90202"/>
                </a:lnTo>
                <a:lnTo>
                  <a:pt x="102699" y="52092"/>
                </a:lnTo>
                <a:lnTo>
                  <a:pt x="101889" y="51397"/>
                </a:lnTo>
                <a:lnTo>
                  <a:pt x="102689" y="52092"/>
                </a:lnTo>
                <a:close/>
              </a:path>
            </a:pathLst>
          </a:custGeom>
          <a:gradFill>
            <a:gsLst>
              <a:gs pos="100000">
                <a:schemeClr val="accent6"/>
              </a:gs>
              <a:gs pos="10000">
                <a:schemeClr val="tx2"/>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0" rIns="0" bIns="0" numCol="1" spcCol="0" rtlCol="0" fromWordArt="0" anchor="ctr" anchorCtr="0" forceAA="0" compatLnSpc="1">
            <a:prstTxWarp prst="textNoShape">
              <a:avLst/>
            </a:prstTxWarp>
            <a:noAutofit/>
          </a:bodyPr>
          <a:lstStyle/>
          <a:p>
            <a:pPr defTabSz="932742">
              <a:spcBef>
                <a:spcPts val="1800"/>
              </a:spcBef>
              <a:buSzPct val="90000"/>
            </a:pPr>
            <a:endParaRPr lang="en-US" sz="1500" b="1">
              <a:solidFill>
                <a:srgbClr val="000000"/>
              </a:solidFill>
              <a:latin typeface="Segoe UI Semibold" panose="020B0502040204020203" pitchFamily="34" charset="0"/>
              <a:cs typeface="Segoe UI Semibold" panose="020B0502040204020203" pitchFamily="34" charset="0"/>
            </a:endParaRPr>
          </a:p>
        </p:txBody>
      </p:sp>
      <p:sp>
        <p:nvSpPr>
          <p:cNvPr id="50" name="Graphic 40">
            <a:extLst>
              <a:ext uri="{FF2B5EF4-FFF2-40B4-BE49-F238E27FC236}">
                <a16:creationId xmlns:a16="http://schemas.microsoft.com/office/drawing/2014/main" id="{945F6900-5110-ADB5-22B2-9E58D4E23E01}"/>
              </a:ext>
              <a:ext uri="{C183D7F6-B498-43B3-948B-1728B52AA6E4}">
                <adec:decorative xmlns:adec="http://schemas.microsoft.com/office/drawing/2017/decorative" val="1"/>
              </a:ext>
            </a:extLst>
          </p:cNvPr>
          <p:cNvSpPr>
            <a:spLocks noChangeAspect="1"/>
          </p:cNvSpPr>
          <p:nvPr/>
        </p:nvSpPr>
        <p:spPr>
          <a:xfrm>
            <a:off x="9372216" y="2553759"/>
            <a:ext cx="457201" cy="457200"/>
          </a:xfrm>
          <a:custGeom>
            <a:avLst/>
            <a:gdLst>
              <a:gd name="connsiteX0" fmla="*/ 95250 w 190500"/>
              <a:gd name="connsiteY0" fmla="*/ 0 h 190499"/>
              <a:gd name="connsiteX1" fmla="*/ 190500 w 190500"/>
              <a:gd name="connsiteY1" fmla="*/ 95250 h 190499"/>
              <a:gd name="connsiteX2" fmla="*/ 95250 w 190500"/>
              <a:gd name="connsiteY2" fmla="*/ 190500 h 190499"/>
              <a:gd name="connsiteX3" fmla="*/ 0 w 190500"/>
              <a:gd name="connsiteY3" fmla="*/ 95250 h 190499"/>
              <a:gd name="connsiteX4" fmla="*/ 95250 w 190500"/>
              <a:gd name="connsiteY4" fmla="*/ 0 h 190499"/>
              <a:gd name="connsiteX5" fmla="*/ 102689 w 190500"/>
              <a:gd name="connsiteY5" fmla="*/ 52092 h 190499"/>
              <a:gd name="connsiteX6" fmla="*/ 101889 w 190500"/>
              <a:gd name="connsiteY6" fmla="*/ 51397 h 190499"/>
              <a:gd name="connsiteX7" fmla="*/ 93478 w 190500"/>
              <a:gd name="connsiteY7" fmla="*/ 51330 h 190499"/>
              <a:gd name="connsiteX8" fmla="*/ 92583 w 190500"/>
              <a:gd name="connsiteY8" fmla="*/ 52092 h 190499"/>
              <a:gd name="connsiteX9" fmla="*/ 91897 w 190500"/>
              <a:gd name="connsiteY9" fmla="*/ 52892 h 190499"/>
              <a:gd name="connsiteX10" fmla="*/ 91831 w 190500"/>
              <a:gd name="connsiteY10" fmla="*/ 61303 h 190499"/>
              <a:gd name="connsiteX11" fmla="*/ 92593 w 190500"/>
              <a:gd name="connsiteY11" fmla="*/ 62198 h 190499"/>
              <a:gd name="connsiteX12" fmla="*/ 118491 w 190500"/>
              <a:gd name="connsiteY12" fmla="*/ 88106 h 190499"/>
              <a:gd name="connsiteX13" fmla="*/ 54769 w 190500"/>
              <a:gd name="connsiteY13" fmla="*/ 88106 h 190499"/>
              <a:gd name="connsiteX14" fmla="*/ 53797 w 190500"/>
              <a:gd name="connsiteY14" fmla="*/ 88163 h 190499"/>
              <a:gd name="connsiteX15" fmla="*/ 47692 w 190500"/>
              <a:gd name="connsiteY15" fmla="*/ 94278 h 190499"/>
              <a:gd name="connsiteX16" fmla="*/ 47625 w 190500"/>
              <a:gd name="connsiteY16" fmla="*/ 95240 h 190499"/>
              <a:gd name="connsiteX17" fmla="*/ 47692 w 190500"/>
              <a:gd name="connsiteY17" fmla="*/ 96212 h 190499"/>
              <a:gd name="connsiteX18" fmla="*/ 53797 w 190500"/>
              <a:gd name="connsiteY18" fmla="*/ 102318 h 190499"/>
              <a:gd name="connsiteX19" fmla="*/ 54769 w 190500"/>
              <a:gd name="connsiteY19" fmla="*/ 102384 h 190499"/>
              <a:gd name="connsiteX20" fmla="*/ 118491 w 190500"/>
              <a:gd name="connsiteY20" fmla="*/ 102384 h 190499"/>
              <a:gd name="connsiteX21" fmla="*/ 92583 w 190500"/>
              <a:gd name="connsiteY21" fmla="*/ 128292 h 190499"/>
              <a:gd name="connsiteX22" fmla="*/ 91888 w 190500"/>
              <a:gd name="connsiteY22" fmla="*/ 129102 h 190499"/>
              <a:gd name="connsiteX23" fmla="*/ 93316 w 190500"/>
              <a:gd name="connsiteY23" fmla="*/ 139103 h 190499"/>
              <a:gd name="connsiteX24" fmla="*/ 101889 w 190500"/>
              <a:gd name="connsiteY24" fmla="*/ 139103 h 190499"/>
              <a:gd name="connsiteX25" fmla="*/ 102680 w 190500"/>
              <a:gd name="connsiteY25" fmla="*/ 138408 h 190499"/>
              <a:gd name="connsiteX26" fmla="*/ 140799 w 190500"/>
              <a:gd name="connsiteY26" fmla="*/ 100308 h 190499"/>
              <a:gd name="connsiteX27" fmla="*/ 141484 w 190500"/>
              <a:gd name="connsiteY27" fmla="*/ 99498 h 190499"/>
              <a:gd name="connsiteX28" fmla="*/ 141561 w 190500"/>
              <a:gd name="connsiteY28" fmla="*/ 91097 h 190499"/>
              <a:gd name="connsiteX29" fmla="*/ 140799 w 190500"/>
              <a:gd name="connsiteY29" fmla="*/ 90202 h 190499"/>
              <a:gd name="connsiteX30" fmla="*/ 102699 w 190500"/>
              <a:gd name="connsiteY30" fmla="*/ 52092 h 190499"/>
              <a:gd name="connsiteX31" fmla="*/ 101889 w 190500"/>
              <a:gd name="connsiteY31" fmla="*/ 51397 h 190499"/>
              <a:gd name="connsiteX32" fmla="*/ 102689 w 190500"/>
              <a:gd name="connsiteY32" fmla="*/ 52092 h 19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0500" h="190499">
                <a:moveTo>
                  <a:pt x="95250" y="0"/>
                </a:moveTo>
                <a:cubicBezTo>
                  <a:pt x="147866" y="0"/>
                  <a:pt x="190500" y="42643"/>
                  <a:pt x="190500" y="95250"/>
                </a:cubicBezTo>
                <a:cubicBezTo>
                  <a:pt x="190500" y="147857"/>
                  <a:pt x="147866" y="190500"/>
                  <a:pt x="95250" y="190500"/>
                </a:cubicBezTo>
                <a:cubicBezTo>
                  <a:pt x="42653" y="190500"/>
                  <a:pt x="0" y="147857"/>
                  <a:pt x="0" y="95250"/>
                </a:cubicBezTo>
                <a:cubicBezTo>
                  <a:pt x="0" y="42643"/>
                  <a:pt x="42653" y="0"/>
                  <a:pt x="95250" y="0"/>
                </a:cubicBezTo>
                <a:close/>
                <a:moveTo>
                  <a:pt x="102689" y="52092"/>
                </a:moveTo>
                <a:lnTo>
                  <a:pt x="101889" y="51397"/>
                </a:lnTo>
                <a:cubicBezTo>
                  <a:pt x="99397" y="49552"/>
                  <a:pt x="96000" y="49525"/>
                  <a:pt x="93478" y="51330"/>
                </a:cubicBezTo>
                <a:lnTo>
                  <a:pt x="92583" y="52092"/>
                </a:lnTo>
                <a:lnTo>
                  <a:pt x="91897" y="52892"/>
                </a:lnTo>
                <a:cubicBezTo>
                  <a:pt x="90052" y="55384"/>
                  <a:pt x="90026" y="58782"/>
                  <a:pt x="91831" y="61303"/>
                </a:cubicBezTo>
                <a:lnTo>
                  <a:pt x="92593" y="62198"/>
                </a:lnTo>
                <a:lnTo>
                  <a:pt x="118491" y="88106"/>
                </a:lnTo>
                <a:lnTo>
                  <a:pt x="54769" y="88106"/>
                </a:lnTo>
                <a:lnTo>
                  <a:pt x="53797" y="88163"/>
                </a:lnTo>
                <a:cubicBezTo>
                  <a:pt x="50620" y="88601"/>
                  <a:pt x="48124" y="91101"/>
                  <a:pt x="47692" y="94278"/>
                </a:cubicBezTo>
                <a:lnTo>
                  <a:pt x="47625" y="95240"/>
                </a:lnTo>
                <a:lnTo>
                  <a:pt x="47692" y="96212"/>
                </a:lnTo>
                <a:cubicBezTo>
                  <a:pt x="48128" y="99386"/>
                  <a:pt x="50623" y="101881"/>
                  <a:pt x="53797" y="102318"/>
                </a:cubicBezTo>
                <a:lnTo>
                  <a:pt x="54769" y="102384"/>
                </a:lnTo>
                <a:lnTo>
                  <a:pt x="118491" y="102384"/>
                </a:lnTo>
                <a:lnTo>
                  <a:pt x="92583" y="128292"/>
                </a:lnTo>
                <a:lnTo>
                  <a:pt x="91888" y="129102"/>
                </a:lnTo>
                <a:cubicBezTo>
                  <a:pt x="89521" y="132258"/>
                  <a:pt x="90160" y="136736"/>
                  <a:pt x="93316" y="139103"/>
                </a:cubicBezTo>
                <a:cubicBezTo>
                  <a:pt x="95857" y="141008"/>
                  <a:pt x="99349" y="141008"/>
                  <a:pt x="101889" y="139103"/>
                </a:cubicBezTo>
                <a:lnTo>
                  <a:pt x="102680" y="138408"/>
                </a:lnTo>
                <a:lnTo>
                  <a:pt x="140799" y="100308"/>
                </a:lnTo>
                <a:lnTo>
                  <a:pt x="141484" y="99498"/>
                </a:lnTo>
                <a:cubicBezTo>
                  <a:pt x="143327" y="97010"/>
                  <a:pt x="143359" y="93618"/>
                  <a:pt x="141561" y="91097"/>
                </a:cubicBezTo>
                <a:lnTo>
                  <a:pt x="140799" y="90202"/>
                </a:lnTo>
                <a:lnTo>
                  <a:pt x="102699" y="52092"/>
                </a:lnTo>
                <a:lnTo>
                  <a:pt x="101889" y="51397"/>
                </a:lnTo>
                <a:lnTo>
                  <a:pt x="102689" y="52092"/>
                </a:lnTo>
                <a:close/>
              </a:path>
            </a:pathLst>
          </a:custGeom>
          <a:gradFill>
            <a:gsLst>
              <a:gs pos="100000">
                <a:schemeClr val="accent6"/>
              </a:gs>
              <a:gs pos="10000">
                <a:schemeClr val="tx2"/>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0" rIns="0" bIns="0" numCol="1" spcCol="0" rtlCol="0" fromWordArt="0" anchor="ctr" anchorCtr="0" forceAA="0" compatLnSpc="1">
            <a:prstTxWarp prst="textNoShape">
              <a:avLst/>
            </a:prstTxWarp>
            <a:noAutofit/>
          </a:bodyPr>
          <a:lstStyle/>
          <a:p>
            <a:pPr defTabSz="932742">
              <a:spcBef>
                <a:spcPts val="1800"/>
              </a:spcBef>
              <a:buSzPct val="90000"/>
            </a:pPr>
            <a:endParaRPr lang="en-US" sz="1500" b="1">
              <a:solidFill>
                <a:srgbClr val="000000"/>
              </a:solidFill>
              <a:latin typeface="Segoe UI Semibold" panose="020B0502040204020203" pitchFamily="34" charset="0"/>
              <a:cs typeface="Segoe UI Semibold" panose="020B0502040204020203" pitchFamily="34" charset="0"/>
            </a:endParaRPr>
          </a:p>
        </p:txBody>
      </p:sp>
      <p:sp>
        <p:nvSpPr>
          <p:cNvPr id="55" name="Rectangle: Rounded Corners 12">
            <a:extLst>
              <a:ext uri="{FF2B5EF4-FFF2-40B4-BE49-F238E27FC236}">
                <a16:creationId xmlns:a16="http://schemas.microsoft.com/office/drawing/2014/main" id="{55A6E770-7F78-EE8F-0C8B-8CDE5901580E}"/>
              </a:ext>
            </a:extLst>
          </p:cNvPr>
          <p:cNvSpPr/>
          <p:nvPr/>
        </p:nvSpPr>
        <p:spPr>
          <a:xfrm>
            <a:off x="5251892" y="4045679"/>
            <a:ext cx="1691640" cy="1691640"/>
          </a:xfrm>
          <a:custGeom>
            <a:avLst/>
            <a:gdLst>
              <a:gd name="connsiteX0" fmla="*/ 0 w 1691640"/>
              <a:gd name="connsiteY0" fmla="*/ 110498 h 1691640"/>
              <a:gd name="connsiteX1" fmla="*/ 110498 w 1691640"/>
              <a:gd name="connsiteY1" fmla="*/ 0 h 1691640"/>
              <a:gd name="connsiteX2" fmla="*/ 1581142 w 1691640"/>
              <a:gd name="connsiteY2" fmla="*/ 0 h 1691640"/>
              <a:gd name="connsiteX3" fmla="*/ 1691640 w 1691640"/>
              <a:gd name="connsiteY3" fmla="*/ 110498 h 1691640"/>
              <a:gd name="connsiteX4" fmla="*/ 1691640 w 1691640"/>
              <a:gd name="connsiteY4" fmla="*/ 1581142 h 1691640"/>
              <a:gd name="connsiteX5" fmla="*/ 1581142 w 1691640"/>
              <a:gd name="connsiteY5" fmla="*/ 1691640 h 1691640"/>
              <a:gd name="connsiteX6" fmla="*/ 110498 w 1691640"/>
              <a:gd name="connsiteY6" fmla="*/ 1691640 h 1691640"/>
              <a:gd name="connsiteX7" fmla="*/ 0 w 1691640"/>
              <a:gd name="connsiteY7" fmla="*/ 1581142 h 1691640"/>
              <a:gd name="connsiteX8" fmla="*/ 0 w 1691640"/>
              <a:gd name="connsiteY8" fmla="*/ 110498 h 1691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640" h="1691640">
                <a:moveTo>
                  <a:pt x="0" y="110498"/>
                </a:moveTo>
                <a:cubicBezTo>
                  <a:pt x="0" y="49472"/>
                  <a:pt x="49472" y="0"/>
                  <a:pt x="110498" y="0"/>
                </a:cubicBezTo>
                <a:lnTo>
                  <a:pt x="1581142" y="0"/>
                </a:lnTo>
                <a:cubicBezTo>
                  <a:pt x="1642168" y="0"/>
                  <a:pt x="1691640" y="49472"/>
                  <a:pt x="1691640" y="110498"/>
                </a:cubicBezTo>
                <a:lnTo>
                  <a:pt x="1691640" y="1581142"/>
                </a:lnTo>
                <a:cubicBezTo>
                  <a:pt x="1691640" y="1642168"/>
                  <a:pt x="1642168" y="1691640"/>
                  <a:pt x="1581142" y="1691640"/>
                </a:cubicBezTo>
                <a:lnTo>
                  <a:pt x="110498" y="1691640"/>
                </a:lnTo>
                <a:cubicBezTo>
                  <a:pt x="49472" y="1691640"/>
                  <a:pt x="0" y="1642168"/>
                  <a:pt x="0" y="1581142"/>
                </a:cubicBezTo>
                <a:lnTo>
                  <a:pt x="0" y="110498"/>
                </a:lnTo>
                <a:close/>
              </a:path>
            </a:pathLst>
          </a:custGeom>
          <a:solidFill>
            <a:schemeClr val="bg1"/>
          </a:solidFill>
          <a:ln w="19050">
            <a:gradFill flip="none" rotWithShape="1">
              <a:gsLst>
                <a:gs pos="5000">
                  <a:schemeClr val="tx2"/>
                </a:gs>
                <a:gs pos="95000">
                  <a:schemeClr val="accent6"/>
                </a:gs>
              </a:gsLst>
              <a:lin ang="2700000" scaled="1"/>
              <a:tileRect/>
            </a:gradFill>
          </a:ln>
          <a:effectLst>
            <a:outerShdw blurRad="50800" dist="38100" dir="2700000" algn="tl" rotWithShape="0">
              <a:prstClr val="black">
                <a:alpha val="40000"/>
              </a:prstClr>
            </a:outerShdw>
          </a:effectLst>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91440" tIns="45720" rIns="91440" bIns="45720" numCol="1" spcCol="1270" anchor="ctr" anchorCtr="0">
            <a:noAutofit/>
          </a:bodyPr>
          <a:lstStyle/>
          <a:p>
            <a:pPr algn="ctr" defTabSz="577850">
              <a:spcBef>
                <a:spcPct val="0"/>
              </a:spcBef>
            </a:pPr>
            <a:r>
              <a:rPr lang="en-US" sz="1400">
                <a:solidFill>
                  <a:schemeClr val="tx1"/>
                </a:solidFill>
                <a:cs typeface="Calibri"/>
              </a:rPr>
              <a:t>Weekly sprints for multiple weeks</a:t>
            </a:r>
          </a:p>
        </p:txBody>
      </p:sp>
      <p:grpSp>
        <p:nvGrpSpPr>
          <p:cNvPr id="63" name="Group 62">
            <a:extLst>
              <a:ext uri="{FF2B5EF4-FFF2-40B4-BE49-F238E27FC236}">
                <a16:creationId xmlns:a16="http://schemas.microsoft.com/office/drawing/2014/main" id="{EA9A499C-4809-AA08-0451-C543D9EE210E}"/>
              </a:ext>
              <a:ext uri="{C183D7F6-B498-43B3-948B-1728B52AA6E4}">
                <adec:decorative xmlns:adec="http://schemas.microsoft.com/office/drawing/2017/decorative" val="1"/>
              </a:ext>
            </a:extLst>
          </p:cNvPr>
          <p:cNvGrpSpPr/>
          <p:nvPr/>
        </p:nvGrpSpPr>
        <p:grpSpPr>
          <a:xfrm rot="5400000">
            <a:off x="1205129" y="3728759"/>
            <a:ext cx="457201" cy="457200"/>
            <a:chOff x="4701410" y="5202832"/>
            <a:chExt cx="457201" cy="457200"/>
          </a:xfrm>
          <a:gradFill>
            <a:gsLst>
              <a:gs pos="100000">
                <a:schemeClr val="accent6"/>
              </a:gs>
              <a:gs pos="10000">
                <a:schemeClr val="tx2"/>
              </a:gs>
            </a:gsLst>
            <a:path path="circle">
              <a:fillToRect l="100000" t="100000"/>
            </a:path>
          </a:gradFill>
        </p:grpSpPr>
        <p:sp useBgFill="1">
          <p:nvSpPr>
            <p:cNvPr id="62" name="Oval 61">
              <a:extLst>
                <a:ext uri="{FF2B5EF4-FFF2-40B4-BE49-F238E27FC236}">
                  <a16:creationId xmlns:a16="http://schemas.microsoft.com/office/drawing/2014/main" id="{247DF53A-D1E1-8592-2AFB-40F699EC922E}"/>
                </a:ext>
              </a:extLst>
            </p:cNvPr>
            <p:cNvSpPr/>
            <p:nvPr/>
          </p:nvSpPr>
          <p:spPr bwMode="auto">
            <a:xfrm>
              <a:off x="4739960" y="5240056"/>
              <a:ext cx="380938" cy="38093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61" name="Graphic 40">
              <a:extLst>
                <a:ext uri="{FF2B5EF4-FFF2-40B4-BE49-F238E27FC236}">
                  <a16:creationId xmlns:a16="http://schemas.microsoft.com/office/drawing/2014/main" id="{3B270C80-5FF8-8D33-9B2D-BAE1F01FD0EC}"/>
                </a:ext>
              </a:extLst>
            </p:cNvPr>
            <p:cNvSpPr>
              <a:spLocks noChangeAspect="1"/>
            </p:cNvSpPr>
            <p:nvPr/>
          </p:nvSpPr>
          <p:spPr>
            <a:xfrm flipH="1">
              <a:off x="4701410" y="5202832"/>
              <a:ext cx="457201" cy="457200"/>
            </a:xfrm>
            <a:custGeom>
              <a:avLst/>
              <a:gdLst>
                <a:gd name="connsiteX0" fmla="*/ 95250 w 190500"/>
                <a:gd name="connsiteY0" fmla="*/ 0 h 190499"/>
                <a:gd name="connsiteX1" fmla="*/ 190500 w 190500"/>
                <a:gd name="connsiteY1" fmla="*/ 95250 h 190499"/>
                <a:gd name="connsiteX2" fmla="*/ 95250 w 190500"/>
                <a:gd name="connsiteY2" fmla="*/ 190500 h 190499"/>
                <a:gd name="connsiteX3" fmla="*/ 0 w 190500"/>
                <a:gd name="connsiteY3" fmla="*/ 95250 h 190499"/>
                <a:gd name="connsiteX4" fmla="*/ 95250 w 190500"/>
                <a:gd name="connsiteY4" fmla="*/ 0 h 190499"/>
                <a:gd name="connsiteX5" fmla="*/ 102689 w 190500"/>
                <a:gd name="connsiteY5" fmla="*/ 52092 h 190499"/>
                <a:gd name="connsiteX6" fmla="*/ 101889 w 190500"/>
                <a:gd name="connsiteY6" fmla="*/ 51397 h 190499"/>
                <a:gd name="connsiteX7" fmla="*/ 93478 w 190500"/>
                <a:gd name="connsiteY7" fmla="*/ 51330 h 190499"/>
                <a:gd name="connsiteX8" fmla="*/ 92583 w 190500"/>
                <a:gd name="connsiteY8" fmla="*/ 52092 h 190499"/>
                <a:gd name="connsiteX9" fmla="*/ 91897 w 190500"/>
                <a:gd name="connsiteY9" fmla="*/ 52892 h 190499"/>
                <a:gd name="connsiteX10" fmla="*/ 91831 w 190500"/>
                <a:gd name="connsiteY10" fmla="*/ 61303 h 190499"/>
                <a:gd name="connsiteX11" fmla="*/ 92593 w 190500"/>
                <a:gd name="connsiteY11" fmla="*/ 62198 h 190499"/>
                <a:gd name="connsiteX12" fmla="*/ 118491 w 190500"/>
                <a:gd name="connsiteY12" fmla="*/ 88106 h 190499"/>
                <a:gd name="connsiteX13" fmla="*/ 54769 w 190500"/>
                <a:gd name="connsiteY13" fmla="*/ 88106 h 190499"/>
                <a:gd name="connsiteX14" fmla="*/ 53797 w 190500"/>
                <a:gd name="connsiteY14" fmla="*/ 88163 h 190499"/>
                <a:gd name="connsiteX15" fmla="*/ 47692 w 190500"/>
                <a:gd name="connsiteY15" fmla="*/ 94278 h 190499"/>
                <a:gd name="connsiteX16" fmla="*/ 47625 w 190500"/>
                <a:gd name="connsiteY16" fmla="*/ 95240 h 190499"/>
                <a:gd name="connsiteX17" fmla="*/ 47692 w 190500"/>
                <a:gd name="connsiteY17" fmla="*/ 96212 h 190499"/>
                <a:gd name="connsiteX18" fmla="*/ 53797 w 190500"/>
                <a:gd name="connsiteY18" fmla="*/ 102318 h 190499"/>
                <a:gd name="connsiteX19" fmla="*/ 54769 w 190500"/>
                <a:gd name="connsiteY19" fmla="*/ 102384 h 190499"/>
                <a:gd name="connsiteX20" fmla="*/ 118491 w 190500"/>
                <a:gd name="connsiteY20" fmla="*/ 102384 h 190499"/>
                <a:gd name="connsiteX21" fmla="*/ 92583 w 190500"/>
                <a:gd name="connsiteY21" fmla="*/ 128292 h 190499"/>
                <a:gd name="connsiteX22" fmla="*/ 91888 w 190500"/>
                <a:gd name="connsiteY22" fmla="*/ 129102 h 190499"/>
                <a:gd name="connsiteX23" fmla="*/ 93316 w 190500"/>
                <a:gd name="connsiteY23" fmla="*/ 139103 h 190499"/>
                <a:gd name="connsiteX24" fmla="*/ 101889 w 190500"/>
                <a:gd name="connsiteY24" fmla="*/ 139103 h 190499"/>
                <a:gd name="connsiteX25" fmla="*/ 102680 w 190500"/>
                <a:gd name="connsiteY25" fmla="*/ 138408 h 190499"/>
                <a:gd name="connsiteX26" fmla="*/ 140799 w 190500"/>
                <a:gd name="connsiteY26" fmla="*/ 100308 h 190499"/>
                <a:gd name="connsiteX27" fmla="*/ 141484 w 190500"/>
                <a:gd name="connsiteY27" fmla="*/ 99498 h 190499"/>
                <a:gd name="connsiteX28" fmla="*/ 141561 w 190500"/>
                <a:gd name="connsiteY28" fmla="*/ 91097 h 190499"/>
                <a:gd name="connsiteX29" fmla="*/ 140799 w 190500"/>
                <a:gd name="connsiteY29" fmla="*/ 90202 h 190499"/>
                <a:gd name="connsiteX30" fmla="*/ 102699 w 190500"/>
                <a:gd name="connsiteY30" fmla="*/ 52092 h 190499"/>
                <a:gd name="connsiteX31" fmla="*/ 101889 w 190500"/>
                <a:gd name="connsiteY31" fmla="*/ 51397 h 190499"/>
                <a:gd name="connsiteX32" fmla="*/ 102689 w 190500"/>
                <a:gd name="connsiteY32" fmla="*/ 52092 h 19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0500" h="190499">
                  <a:moveTo>
                    <a:pt x="95250" y="0"/>
                  </a:moveTo>
                  <a:cubicBezTo>
                    <a:pt x="147866" y="0"/>
                    <a:pt x="190500" y="42643"/>
                    <a:pt x="190500" y="95250"/>
                  </a:cubicBezTo>
                  <a:cubicBezTo>
                    <a:pt x="190500" y="147857"/>
                    <a:pt x="147866" y="190500"/>
                    <a:pt x="95250" y="190500"/>
                  </a:cubicBezTo>
                  <a:cubicBezTo>
                    <a:pt x="42653" y="190500"/>
                    <a:pt x="0" y="147857"/>
                    <a:pt x="0" y="95250"/>
                  </a:cubicBezTo>
                  <a:cubicBezTo>
                    <a:pt x="0" y="42643"/>
                    <a:pt x="42653" y="0"/>
                    <a:pt x="95250" y="0"/>
                  </a:cubicBezTo>
                  <a:close/>
                  <a:moveTo>
                    <a:pt x="102689" y="52092"/>
                  </a:moveTo>
                  <a:lnTo>
                    <a:pt x="101889" y="51397"/>
                  </a:lnTo>
                  <a:cubicBezTo>
                    <a:pt x="99397" y="49552"/>
                    <a:pt x="96000" y="49525"/>
                    <a:pt x="93478" y="51330"/>
                  </a:cubicBezTo>
                  <a:lnTo>
                    <a:pt x="92583" y="52092"/>
                  </a:lnTo>
                  <a:lnTo>
                    <a:pt x="91897" y="52892"/>
                  </a:lnTo>
                  <a:cubicBezTo>
                    <a:pt x="90052" y="55384"/>
                    <a:pt x="90026" y="58782"/>
                    <a:pt x="91831" y="61303"/>
                  </a:cubicBezTo>
                  <a:lnTo>
                    <a:pt x="92593" y="62198"/>
                  </a:lnTo>
                  <a:lnTo>
                    <a:pt x="118491" y="88106"/>
                  </a:lnTo>
                  <a:lnTo>
                    <a:pt x="54769" y="88106"/>
                  </a:lnTo>
                  <a:lnTo>
                    <a:pt x="53797" y="88163"/>
                  </a:lnTo>
                  <a:cubicBezTo>
                    <a:pt x="50620" y="88601"/>
                    <a:pt x="48124" y="91101"/>
                    <a:pt x="47692" y="94278"/>
                  </a:cubicBezTo>
                  <a:lnTo>
                    <a:pt x="47625" y="95240"/>
                  </a:lnTo>
                  <a:lnTo>
                    <a:pt x="47692" y="96212"/>
                  </a:lnTo>
                  <a:cubicBezTo>
                    <a:pt x="48128" y="99386"/>
                    <a:pt x="50623" y="101881"/>
                    <a:pt x="53797" y="102318"/>
                  </a:cubicBezTo>
                  <a:lnTo>
                    <a:pt x="54769" y="102384"/>
                  </a:lnTo>
                  <a:lnTo>
                    <a:pt x="118491" y="102384"/>
                  </a:lnTo>
                  <a:lnTo>
                    <a:pt x="92583" y="128292"/>
                  </a:lnTo>
                  <a:lnTo>
                    <a:pt x="91888" y="129102"/>
                  </a:lnTo>
                  <a:cubicBezTo>
                    <a:pt x="89521" y="132258"/>
                    <a:pt x="90160" y="136736"/>
                    <a:pt x="93316" y="139103"/>
                  </a:cubicBezTo>
                  <a:cubicBezTo>
                    <a:pt x="95857" y="141008"/>
                    <a:pt x="99349" y="141008"/>
                    <a:pt x="101889" y="139103"/>
                  </a:cubicBezTo>
                  <a:lnTo>
                    <a:pt x="102680" y="138408"/>
                  </a:lnTo>
                  <a:lnTo>
                    <a:pt x="140799" y="100308"/>
                  </a:lnTo>
                  <a:lnTo>
                    <a:pt x="141484" y="99498"/>
                  </a:lnTo>
                  <a:cubicBezTo>
                    <a:pt x="143327" y="97010"/>
                    <a:pt x="143359" y="93618"/>
                    <a:pt x="141561" y="91097"/>
                  </a:cubicBezTo>
                  <a:lnTo>
                    <a:pt x="140799" y="90202"/>
                  </a:lnTo>
                  <a:lnTo>
                    <a:pt x="102699" y="52092"/>
                  </a:lnTo>
                  <a:lnTo>
                    <a:pt x="101889" y="51397"/>
                  </a:lnTo>
                  <a:lnTo>
                    <a:pt x="102689" y="52092"/>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0" rIns="0" bIns="0" numCol="1" spcCol="0" rtlCol="0" fromWordArt="0" anchor="ctr" anchorCtr="0" forceAA="0" compatLnSpc="1">
              <a:prstTxWarp prst="textNoShape">
                <a:avLst/>
              </a:prstTxWarp>
              <a:noAutofit/>
            </a:bodyPr>
            <a:lstStyle/>
            <a:p>
              <a:pPr defTabSz="932742">
                <a:spcBef>
                  <a:spcPts val="1800"/>
                </a:spcBef>
                <a:buSzPct val="90000"/>
              </a:pPr>
              <a:endParaRPr lang="en-US" sz="1500" b="1">
                <a:solidFill>
                  <a:srgbClr val="000000"/>
                </a:solidFill>
                <a:latin typeface="Segoe UI Semibold" panose="020B0502040204020203" pitchFamily="34" charset="0"/>
                <a:cs typeface="Segoe UI Semibold" panose="020B0502040204020203" pitchFamily="34" charset="0"/>
              </a:endParaRPr>
            </a:p>
          </p:txBody>
        </p:sp>
      </p:grpSp>
      <p:grpSp>
        <p:nvGrpSpPr>
          <p:cNvPr id="64" name="Group 63">
            <a:extLst>
              <a:ext uri="{FF2B5EF4-FFF2-40B4-BE49-F238E27FC236}">
                <a16:creationId xmlns:a16="http://schemas.microsoft.com/office/drawing/2014/main" id="{4F6A83E7-689D-842B-7668-D408C5A03616}"/>
              </a:ext>
              <a:ext uri="{C183D7F6-B498-43B3-948B-1728B52AA6E4}">
                <adec:decorative xmlns:adec="http://schemas.microsoft.com/office/drawing/2017/decorative" val="1"/>
              </a:ext>
            </a:extLst>
          </p:cNvPr>
          <p:cNvGrpSpPr/>
          <p:nvPr/>
        </p:nvGrpSpPr>
        <p:grpSpPr>
          <a:xfrm rot="16200000" flipV="1">
            <a:off x="10580856" y="3728760"/>
            <a:ext cx="457201" cy="457200"/>
            <a:chOff x="4701410" y="5202832"/>
            <a:chExt cx="457201" cy="457200"/>
          </a:xfrm>
          <a:gradFill>
            <a:gsLst>
              <a:gs pos="100000">
                <a:schemeClr val="accent6"/>
              </a:gs>
              <a:gs pos="10000">
                <a:schemeClr val="tx2"/>
              </a:gs>
            </a:gsLst>
            <a:path path="circle">
              <a:fillToRect l="100000" t="100000"/>
            </a:path>
          </a:gradFill>
        </p:grpSpPr>
        <p:sp useBgFill="1">
          <p:nvSpPr>
            <p:cNvPr id="65" name="Oval 64">
              <a:extLst>
                <a:ext uri="{FF2B5EF4-FFF2-40B4-BE49-F238E27FC236}">
                  <a16:creationId xmlns:a16="http://schemas.microsoft.com/office/drawing/2014/main" id="{33E47656-3ED5-CDDE-5547-F12CADF2AB50}"/>
                </a:ext>
              </a:extLst>
            </p:cNvPr>
            <p:cNvSpPr/>
            <p:nvPr/>
          </p:nvSpPr>
          <p:spPr bwMode="auto">
            <a:xfrm>
              <a:off x="4739960" y="5240056"/>
              <a:ext cx="380938" cy="38093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66" name="Graphic 40">
              <a:extLst>
                <a:ext uri="{FF2B5EF4-FFF2-40B4-BE49-F238E27FC236}">
                  <a16:creationId xmlns:a16="http://schemas.microsoft.com/office/drawing/2014/main" id="{B7CE20C9-10AF-8BC8-5B13-8C8C6B7F1F3B}"/>
                </a:ext>
              </a:extLst>
            </p:cNvPr>
            <p:cNvSpPr>
              <a:spLocks noChangeAspect="1"/>
            </p:cNvSpPr>
            <p:nvPr/>
          </p:nvSpPr>
          <p:spPr>
            <a:xfrm flipH="1">
              <a:off x="4701410" y="5202832"/>
              <a:ext cx="457201" cy="457200"/>
            </a:xfrm>
            <a:custGeom>
              <a:avLst/>
              <a:gdLst>
                <a:gd name="connsiteX0" fmla="*/ 95250 w 190500"/>
                <a:gd name="connsiteY0" fmla="*/ 0 h 190499"/>
                <a:gd name="connsiteX1" fmla="*/ 190500 w 190500"/>
                <a:gd name="connsiteY1" fmla="*/ 95250 h 190499"/>
                <a:gd name="connsiteX2" fmla="*/ 95250 w 190500"/>
                <a:gd name="connsiteY2" fmla="*/ 190500 h 190499"/>
                <a:gd name="connsiteX3" fmla="*/ 0 w 190500"/>
                <a:gd name="connsiteY3" fmla="*/ 95250 h 190499"/>
                <a:gd name="connsiteX4" fmla="*/ 95250 w 190500"/>
                <a:gd name="connsiteY4" fmla="*/ 0 h 190499"/>
                <a:gd name="connsiteX5" fmla="*/ 102689 w 190500"/>
                <a:gd name="connsiteY5" fmla="*/ 52092 h 190499"/>
                <a:gd name="connsiteX6" fmla="*/ 101889 w 190500"/>
                <a:gd name="connsiteY6" fmla="*/ 51397 h 190499"/>
                <a:gd name="connsiteX7" fmla="*/ 93478 w 190500"/>
                <a:gd name="connsiteY7" fmla="*/ 51330 h 190499"/>
                <a:gd name="connsiteX8" fmla="*/ 92583 w 190500"/>
                <a:gd name="connsiteY8" fmla="*/ 52092 h 190499"/>
                <a:gd name="connsiteX9" fmla="*/ 91897 w 190500"/>
                <a:gd name="connsiteY9" fmla="*/ 52892 h 190499"/>
                <a:gd name="connsiteX10" fmla="*/ 91831 w 190500"/>
                <a:gd name="connsiteY10" fmla="*/ 61303 h 190499"/>
                <a:gd name="connsiteX11" fmla="*/ 92593 w 190500"/>
                <a:gd name="connsiteY11" fmla="*/ 62198 h 190499"/>
                <a:gd name="connsiteX12" fmla="*/ 118491 w 190500"/>
                <a:gd name="connsiteY12" fmla="*/ 88106 h 190499"/>
                <a:gd name="connsiteX13" fmla="*/ 54769 w 190500"/>
                <a:gd name="connsiteY13" fmla="*/ 88106 h 190499"/>
                <a:gd name="connsiteX14" fmla="*/ 53797 w 190500"/>
                <a:gd name="connsiteY14" fmla="*/ 88163 h 190499"/>
                <a:gd name="connsiteX15" fmla="*/ 47692 w 190500"/>
                <a:gd name="connsiteY15" fmla="*/ 94278 h 190499"/>
                <a:gd name="connsiteX16" fmla="*/ 47625 w 190500"/>
                <a:gd name="connsiteY16" fmla="*/ 95240 h 190499"/>
                <a:gd name="connsiteX17" fmla="*/ 47692 w 190500"/>
                <a:gd name="connsiteY17" fmla="*/ 96212 h 190499"/>
                <a:gd name="connsiteX18" fmla="*/ 53797 w 190500"/>
                <a:gd name="connsiteY18" fmla="*/ 102318 h 190499"/>
                <a:gd name="connsiteX19" fmla="*/ 54769 w 190500"/>
                <a:gd name="connsiteY19" fmla="*/ 102384 h 190499"/>
                <a:gd name="connsiteX20" fmla="*/ 118491 w 190500"/>
                <a:gd name="connsiteY20" fmla="*/ 102384 h 190499"/>
                <a:gd name="connsiteX21" fmla="*/ 92583 w 190500"/>
                <a:gd name="connsiteY21" fmla="*/ 128292 h 190499"/>
                <a:gd name="connsiteX22" fmla="*/ 91888 w 190500"/>
                <a:gd name="connsiteY22" fmla="*/ 129102 h 190499"/>
                <a:gd name="connsiteX23" fmla="*/ 93316 w 190500"/>
                <a:gd name="connsiteY23" fmla="*/ 139103 h 190499"/>
                <a:gd name="connsiteX24" fmla="*/ 101889 w 190500"/>
                <a:gd name="connsiteY24" fmla="*/ 139103 h 190499"/>
                <a:gd name="connsiteX25" fmla="*/ 102680 w 190500"/>
                <a:gd name="connsiteY25" fmla="*/ 138408 h 190499"/>
                <a:gd name="connsiteX26" fmla="*/ 140799 w 190500"/>
                <a:gd name="connsiteY26" fmla="*/ 100308 h 190499"/>
                <a:gd name="connsiteX27" fmla="*/ 141484 w 190500"/>
                <a:gd name="connsiteY27" fmla="*/ 99498 h 190499"/>
                <a:gd name="connsiteX28" fmla="*/ 141561 w 190500"/>
                <a:gd name="connsiteY28" fmla="*/ 91097 h 190499"/>
                <a:gd name="connsiteX29" fmla="*/ 140799 w 190500"/>
                <a:gd name="connsiteY29" fmla="*/ 90202 h 190499"/>
                <a:gd name="connsiteX30" fmla="*/ 102699 w 190500"/>
                <a:gd name="connsiteY30" fmla="*/ 52092 h 190499"/>
                <a:gd name="connsiteX31" fmla="*/ 101889 w 190500"/>
                <a:gd name="connsiteY31" fmla="*/ 51397 h 190499"/>
                <a:gd name="connsiteX32" fmla="*/ 102689 w 190500"/>
                <a:gd name="connsiteY32" fmla="*/ 52092 h 19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0500" h="190499">
                  <a:moveTo>
                    <a:pt x="95250" y="0"/>
                  </a:moveTo>
                  <a:cubicBezTo>
                    <a:pt x="147866" y="0"/>
                    <a:pt x="190500" y="42643"/>
                    <a:pt x="190500" y="95250"/>
                  </a:cubicBezTo>
                  <a:cubicBezTo>
                    <a:pt x="190500" y="147857"/>
                    <a:pt x="147866" y="190500"/>
                    <a:pt x="95250" y="190500"/>
                  </a:cubicBezTo>
                  <a:cubicBezTo>
                    <a:pt x="42653" y="190500"/>
                    <a:pt x="0" y="147857"/>
                    <a:pt x="0" y="95250"/>
                  </a:cubicBezTo>
                  <a:cubicBezTo>
                    <a:pt x="0" y="42643"/>
                    <a:pt x="42653" y="0"/>
                    <a:pt x="95250" y="0"/>
                  </a:cubicBezTo>
                  <a:close/>
                  <a:moveTo>
                    <a:pt x="102689" y="52092"/>
                  </a:moveTo>
                  <a:lnTo>
                    <a:pt x="101889" y="51397"/>
                  </a:lnTo>
                  <a:cubicBezTo>
                    <a:pt x="99397" y="49552"/>
                    <a:pt x="96000" y="49525"/>
                    <a:pt x="93478" y="51330"/>
                  </a:cubicBezTo>
                  <a:lnTo>
                    <a:pt x="92583" y="52092"/>
                  </a:lnTo>
                  <a:lnTo>
                    <a:pt x="91897" y="52892"/>
                  </a:lnTo>
                  <a:cubicBezTo>
                    <a:pt x="90052" y="55384"/>
                    <a:pt x="90026" y="58782"/>
                    <a:pt x="91831" y="61303"/>
                  </a:cubicBezTo>
                  <a:lnTo>
                    <a:pt x="92593" y="62198"/>
                  </a:lnTo>
                  <a:lnTo>
                    <a:pt x="118491" y="88106"/>
                  </a:lnTo>
                  <a:lnTo>
                    <a:pt x="54769" y="88106"/>
                  </a:lnTo>
                  <a:lnTo>
                    <a:pt x="53797" y="88163"/>
                  </a:lnTo>
                  <a:cubicBezTo>
                    <a:pt x="50620" y="88601"/>
                    <a:pt x="48124" y="91101"/>
                    <a:pt x="47692" y="94278"/>
                  </a:cubicBezTo>
                  <a:lnTo>
                    <a:pt x="47625" y="95240"/>
                  </a:lnTo>
                  <a:lnTo>
                    <a:pt x="47692" y="96212"/>
                  </a:lnTo>
                  <a:cubicBezTo>
                    <a:pt x="48128" y="99386"/>
                    <a:pt x="50623" y="101881"/>
                    <a:pt x="53797" y="102318"/>
                  </a:cubicBezTo>
                  <a:lnTo>
                    <a:pt x="54769" y="102384"/>
                  </a:lnTo>
                  <a:lnTo>
                    <a:pt x="118491" y="102384"/>
                  </a:lnTo>
                  <a:lnTo>
                    <a:pt x="92583" y="128292"/>
                  </a:lnTo>
                  <a:lnTo>
                    <a:pt x="91888" y="129102"/>
                  </a:lnTo>
                  <a:cubicBezTo>
                    <a:pt x="89521" y="132258"/>
                    <a:pt x="90160" y="136736"/>
                    <a:pt x="93316" y="139103"/>
                  </a:cubicBezTo>
                  <a:cubicBezTo>
                    <a:pt x="95857" y="141008"/>
                    <a:pt x="99349" y="141008"/>
                    <a:pt x="101889" y="139103"/>
                  </a:cubicBezTo>
                  <a:lnTo>
                    <a:pt x="102680" y="138408"/>
                  </a:lnTo>
                  <a:lnTo>
                    <a:pt x="140799" y="100308"/>
                  </a:lnTo>
                  <a:lnTo>
                    <a:pt x="141484" y="99498"/>
                  </a:lnTo>
                  <a:cubicBezTo>
                    <a:pt x="143327" y="97010"/>
                    <a:pt x="143359" y="93618"/>
                    <a:pt x="141561" y="91097"/>
                  </a:cubicBezTo>
                  <a:lnTo>
                    <a:pt x="140799" y="90202"/>
                  </a:lnTo>
                  <a:lnTo>
                    <a:pt x="102699" y="52092"/>
                  </a:lnTo>
                  <a:lnTo>
                    <a:pt x="101889" y="51397"/>
                  </a:lnTo>
                  <a:lnTo>
                    <a:pt x="102689" y="52092"/>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0" rIns="0" bIns="0" numCol="1" spcCol="0" rtlCol="0" fromWordArt="0" anchor="ctr" anchorCtr="0" forceAA="0" compatLnSpc="1">
              <a:prstTxWarp prst="textNoShape">
                <a:avLst/>
              </a:prstTxWarp>
              <a:noAutofit/>
            </a:bodyPr>
            <a:lstStyle/>
            <a:p>
              <a:pPr defTabSz="932742">
                <a:spcBef>
                  <a:spcPts val="1800"/>
                </a:spcBef>
                <a:buSzPct val="90000"/>
              </a:pPr>
              <a:endParaRPr lang="en-US" sz="1500" b="1">
                <a:solidFill>
                  <a:srgbClr val="000000"/>
                </a:solidFill>
                <a:latin typeface="Segoe UI Semibold" panose="020B0502040204020203" pitchFamily="34" charset="0"/>
                <a:cs typeface="Segoe UI Semibold" panose="020B0502040204020203" pitchFamily="34" charset="0"/>
              </a:endParaRPr>
            </a:p>
          </p:txBody>
        </p:sp>
      </p:grpSp>
      <p:sp>
        <p:nvSpPr>
          <p:cNvPr id="3" name="TextBox 2">
            <a:extLst>
              <a:ext uri="{FF2B5EF4-FFF2-40B4-BE49-F238E27FC236}">
                <a16:creationId xmlns:a16="http://schemas.microsoft.com/office/drawing/2014/main" id="{B2F5D229-2802-86C8-B606-8A9174A7C4B4}"/>
              </a:ext>
            </a:extLst>
          </p:cNvPr>
          <p:cNvSpPr txBox="1"/>
          <p:nvPr/>
        </p:nvSpPr>
        <p:spPr>
          <a:xfrm>
            <a:off x="6005399" y="6349673"/>
            <a:ext cx="5601384" cy="215444"/>
          </a:xfrm>
          <a:prstGeom prst="rect">
            <a:avLst/>
          </a:prstGeom>
          <a:noFill/>
        </p:spPr>
        <p:txBody>
          <a:bodyPr wrap="square" lIns="0" tIns="0" rIns="0" bIns="0" rtlCol="0">
            <a:spAutoFit/>
          </a:bodyPr>
          <a:lstStyle/>
          <a:p>
            <a:pPr algn="r"/>
            <a:r>
              <a:rPr lang="en-US" sz="1400">
                <a:latin typeface="+mj-lt"/>
              </a:rPr>
              <a:t>Learn more: aka.ms/LLM_Red_Teaming</a:t>
            </a:r>
          </a:p>
        </p:txBody>
      </p:sp>
    </p:spTree>
    <p:extLst>
      <p:ext uri="{BB962C8B-B14F-4D97-AF65-F5344CB8AC3E}">
        <p14:creationId xmlns:p14="http://schemas.microsoft.com/office/powerpoint/2010/main" val="1364179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35" presetClass="path" presetSubtype="0" decel="100000" fill="hold" grpId="1" nodeType="withEffect">
                                  <p:stCondLst>
                                    <p:cond delay="100"/>
                                  </p:stCondLst>
                                  <p:childTnLst>
                                    <p:animMotion origin="layout" path="M 2.70833E-6 0 L 2.70833E-6 0.02616 " pathEditMode="relative" rAng="0" ptsTypes="AA">
                                      <p:cBhvr>
                                        <p:cTn id="9" dur="500" spd="-100000" fill="hold"/>
                                        <p:tgtEl>
                                          <p:spTgt spid="8"/>
                                        </p:tgtEl>
                                        <p:attrNameLst>
                                          <p:attrName>ppt_x</p:attrName>
                                          <p:attrName>ppt_y</p:attrName>
                                        </p:attrNameLst>
                                      </p:cBhvr>
                                      <p:rCtr x="0" y="1296"/>
                                    </p:animMotion>
                                  </p:childTnLst>
                                </p:cTn>
                              </p:par>
                              <p:par>
                                <p:cTn id="10" presetID="23" presetClass="entr" presetSubtype="16" fill="hold" grpId="0" nodeType="withEffect">
                                  <p:stCondLst>
                                    <p:cond delay="300"/>
                                  </p:stCondLst>
                                  <p:childTnLst>
                                    <p:set>
                                      <p:cBhvr>
                                        <p:cTn id="11" dur="1" fill="hold">
                                          <p:stCondLst>
                                            <p:cond delay="0"/>
                                          </p:stCondLst>
                                        </p:cTn>
                                        <p:tgtEl>
                                          <p:spTgt spid="42"/>
                                        </p:tgtEl>
                                        <p:attrNameLst>
                                          <p:attrName>style.visibility</p:attrName>
                                        </p:attrNameLst>
                                      </p:cBhvr>
                                      <p:to>
                                        <p:strVal val="visible"/>
                                      </p:to>
                                    </p:set>
                                    <p:anim calcmode="lin" valueType="num">
                                      <p:cBhvr>
                                        <p:cTn id="12" dur="300" fill="hold"/>
                                        <p:tgtEl>
                                          <p:spTgt spid="42"/>
                                        </p:tgtEl>
                                        <p:attrNameLst>
                                          <p:attrName>ppt_w</p:attrName>
                                        </p:attrNameLst>
                                      </p:cBhvr>
                                      <p:tavLst>
                                        <p:tav tm="0">
                                          <p:val>
                                            <p:fltVal val="0"/>
                                          </p:val>
                                        </p:tav>
                                        <p:tav tm="100000">
                                          <p:val>
                                            <p:strVal val="#ppt_w"/>
                                          </p:val>
                                        </p:tav>
                                      </p:tavLst>
                                    </p:anim>
                                    <p:anim calcmode="lin" valueType="num">
                                      <p:cBhvr>
                                        <p:cTn id="13" dur="300" fill="hold"/>
                                        <p:tgtEl>
                                          <p:spTgt spid="42"/>
                                        </p:tgtEl>
                                        <p:attrNameLst>
                                          <p:attrName>ppt_h</p:attrName>
                                        </p:attrNameLst>
                                      </p:cBhvr>
                                      <p:tavLst>
                                        <p:tav tm="0">
                                          <p:val>
                                            <p:fltVal val="0"/>
                                          </p:val>
                                        </p:tav>
                                        <p:tav tm="100000">
                                          <p:val>
                                            <p:strVal val="#ppt_h"/>
                                          </p:val>
                                        </p:tav>
                                      </p:tavLst>
                                    </p:anim>
                                  </p:childTnLst>
                                </p:cTn>
                              </p:par>
                              <p:par>
                                <p:cTn id="14" presetID="6" presetClass="emph" presetSubtype="0" accel="100000" autoRev="1" fill="hold" grpId="1" nodeType="withEffect">
                                  <p:stCondLst>
                                    <p:cond delay="300"/>
                                  </p:stCondLst>
                                  <p:childTnLst>
                                    <p:animScale>
                                      <p:cBhvr>
                                        <p:cTn id="15" dur="300" fill="hold"/>
                                        <p:tgtEl>
                                          <p:spTgt spid="42"/>
                                        </p:tgtEl>
                                      </p:cBhvr>
                                      <p:by x="110000" y="110000"/>
                                    </p:animScale>
                                  </p:childTnLst>
                                </p:cTn>
                              </p:par>
                              <p:par>
                                <p:cTn id="16" presetID="10" presetClass="entr" presetSubtype="0" fill="hold" grpId="0" nodeType="withEffect">
                                  <p:stCondLst>
                                    <p:cond delay="5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35" presetClass="path" presetSubtype="0" decel="100000" fill="hold" grpId="1" nodeType="withEffect">
                                  <p:stCondLst>
                                    <p:cond delay="500"/>
                                  </p:stCondLst>
                                  <p:childTnLst>
                                    <p:animMotion origin="layout" path="M -3.75E-6 0 L -3.75E-6 0.02616 " pathEditMode="relative" rAng="0" ptsTypes="AA">
                                      <p:cBhvr>
                                        <p:cTn id="20" dur="500" spd="-100000" fill="hold"/>
                                        <p:tgtEl>
                                          <p:spTgt spid="11"/>
                                        </p:tgtEl>
                                        <p:attrNameLst>
                                          <p:attrName>ppt_x</p:attrName>
                                          <p:attrName>ppt_y</p:attrName>
                                        </p:attrNameLst>
                                      </p:cBhvr>
                                      <p:rCtr x="0" y="1296"/>
                                    </p:animMotion>
                                  </p:childTnLst>
                                </p:cTn>
                              </p:par>
                              <p:par>
                                <p:cTn id="21" presetID="23" presetClass="entr" presetSubtype="16" fill="hold" grpId="0" nodeType="withEffect">
                                  <p:stCondLst>
                                    <p:cond delay="700"/>
                                  </p:stCondLst>
                                  <p:childTnLst>
                                    <p:set>
                                      <p:cBhvr>
                                        <p:cTn id="22" dur="1" fill="hold">
                                          <p:stCondLst>
                                            <p:cond delay="0"/>
                                          </p:stCondLst>
                                        </p:cTn>
                                        <p:tgtEl>
                                          <p:spTgt spid="48"/>
                                        </p:tgtEl>
                                        <p:attrNameLst>
                                          <p:attrName>style.visibility</p:attrName>
                                        </p:attrNameLst>
                                      </p:cBhvr>
                                      <p:to>
                                        <p:strVal val="visible"/>
                                      </p:to>
                                    </p:set>
                                    <p:anim calcmode="lin" valueType="num">
                                      <p:cBhvr>
                                        <p:cTn id="23" dur="300" fill="hold"/>
                                        <p:tgtEl>
                                          <p:spTgt spid="48"/>
                                        </p:tgtEl>
                                        <p:attrNameLst>
                                          <p:attrName>ppt_w</p:attrName>
                                        </p:attrNameLst>
                                      </p:cBhvr>
                                      <p:tavLst>
                                        <p:tav tm="0">
                                          <p:val>
                                            <p:fltVal val="0"/>
                                          </p:val>
                                        </p:tav>
                                        <p:tav tm="100000">
                                          <p:val>
                                            <p:strVal val="#ppt_w"/>
                                          </p:val>
                                        </p:tav>
                                      </p:tavLst>
                                    </p:anim>
                                    <p:anim calcmode="lin" valueType="num">
                                      <p:cBhvr>
                                        <p:cTn id="24" dur="300" fill="hold"/>
                                        <p:tgtEl>
                                          <p:spTgt spid="48"/>
                                        </p:tgtEl>
                                        <p:attrNameLst>
                                          <p:attrName>ppt_h</p:attrName>
                                        </p:attrNameLst>
                                      </p:cBhvr>
                                      <p:tavLst>
                                        <p:tav tm="0">
                                          <p:val>
                                            <p:fltVal val="0"/>
                                          </p:val>
                                        </p:tav>
                                        <p:tav tm="100000">
                                          <p:val>
                                            <p:strVal val="#ppt_h"/>
                                          </p:val>
                                        </p:tav>
                                      </p:tavLst>
                                    </p:anim>
                                  </p:childTnLst>
                                </p:cTn>
                              </p:par>
                              <p:par>
                                <p:cTn id="25" presetID="6" presetClass="emph" presetSubtype="0" accel="100000" autoRev="1" fill="hold" grpId="1" nodeType="withEffect">
                                  <p:stCondLst>
                                    <p:cond delay="700"/>
                                  </p:stCondLst>
                                  <p:childTnLst>
                                    <p:animScale>
                                      <p:cBhvr>
                                        <p:cTn id="26" dur="300" fill="hold"/>
                                        <p:tgtEl>
                                          <p:spTgt spid="48"/>
                                        </p:tgtEl>
                                      </p:cBhvr>
                                      <p:by x="110000" y="110000"/>
                                    </p:animScale>
                                  </p:childTnLst>
                                </p:cTn>
                              </p:par>
                              <p:par>
                                <p:cTn id="27" presetID="10" presetClass="entr" presetSubtype="0" fill="hold" grpId="0" nodeType="withEffect">
                                  <p:stCondLst>
                                    <p:cond delay="90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35" presetClass="path" presetSubtype="0" decel="100000" fill="hold" grpId="1" nodeType="withEffect">
                                  <p:stCondLst>
                                    <p:cond delay="900"/>
                                  </p:stCondLst>
                                  <p:childTnLst>
                                    <p:animMotion origin="layout" path="M -2.08333E-7 0 L -2.08333E-7 0.02616 " pathEditMode="relative" rAng="0" ptsTypes="AA">
                                      <p:cBhvr>
                                        <p:cTn id="31" dur="500" spd="-100000" fill="hold"/>
                                        <p:tgtEl>
                                          <p:spTgt spid="13"/>
                                        </p:tgtEl>
                                        <p:attrNameLst>
                                          <p:attrName>ppt_x</p:attrName>
                                          <p:attrName>ppt_y</p:attrName>
                                        </p:attrNameLst>
                                      </p:cBhvr>
                                      <p:rCtr x="0" y="1296"/>
                                    </p:animMotion>
                                  </p:childTnLst>
                                </p:cTn>
                              </p:par>
                              <p:par>
                                <p:cTn id="32" presetID="23" presetClass="entr" presetSubtype="16" fill="hold" grpId="0" nodeType="withEffect">
                                  <p:stCondLst>
                                    <p:cond delay="1100"/>
                                  </p:stCondLst>
                                  <p:childTnLst>
                                    <p:set>
                                      <p:cBhvr>
                                        <p:cTn id="33" dur="1" fill="hold">
                                          <p:stCondLst>
                                            <p:cond delay="0"/>
                                          </p:stCondLst>
                                        </p:cTn>
                                        <p:tgtEl>
                                          <p:spTgt spid="49"/>
                                        </p:tgtEl>
                                        <p:attrNameLst>
                                          <p:attrName>style.visibility</p:attrName>
                                        </p:attrNameLst>
                                      </p:cBhvr>
                                      <p:to>
                                        <p:strVal val="visible"/>
                                      </p:to>
                                    </p:set>
                                    <p:anim calcmode="lin" valueType="num">
                                      <p:cBhvr>
                                        <p:cTn id="34" dur="300" fill="hold"/>
                                        <p:tgtEl>
                                          <p:spTgt spid="49"/>
                                        </p:tgtEl>
                                        <p:attrNameLst>
                                          <p:attrName>ppt_w</p:attrName>
                                        </p:attrNameLst>
                                      </p:cBhvr>
                                      <p:tavLst>
                                        <p:tav tm="0">
                                          <p:val>
                                            <p:fltVal val="0"/>
                                          </p:val>
                                        </p:tav>
                                        <p:tav tm="100000">
                                          <p:val>
                                            <p:strVal val="#ppt_w"/>
                                          </p:val>
                                        </p:tav>
                                      </p:tavLst>
                                    </p:anim>
                                    <p:anim calcmode="lin" valueType="num">
                                      <p:cBhvr>
                                        <p:cTn id="35" dur="300" fill="hold"/>
                                        <p:tgtEl>
                                          <p:spTgt spid="49"/>
                                        </p:tgtEl>
                                        <p:attrNameLst>
                                          <p:attrName>ppt_h</p:attrName>
                                        </p:attrNameLst>
                                      </p:cBhvr>
                                      <p:tavLst>
                                        <p:tav tm="0">
                                          <p:val>
                                            <p:fltVal val="0"/>
                                          </p:val>
                                        </p:tav>
                                        <p:tav tm="100000">
                                          <p:val>
                                            <p:strVal val="#ppt_h"/>
                                          </p:val>
                                        </p:tav>
                                      </p:tavLst>
                                    </p:anim>
                                  </p:childTnLst>
                                </p:cTn>
                              </p:par>
                              <p:par>
                                <p:cTn id="36" presetID="6" presetClass="emph" presetSubtype="0" accel="100000" autoRev="1" fill="hold" grpId="1" nodeType="withEffect">
                                  <p:stCondLst>
                                    <p:cond delay="1100"/>
                                  </p:stCondLst>
                                  <p:childTnLst>
                                    <p:animScale>
                                      <p:cBhvr>
                                        <p:cTn id="37" dur="300" fill="hold"/>
                                        <p:tgtEl>
                                          <p:spTgt spid="49"/>
                                        </p:tgtEl>
                                      </p:cBhvr>
                                      <p:by x="110000" y="110000"/>
                                    </p:animScale>
                                  </p:childTnLst>
                                </p:cTn>
                              </p:par>
                              <p:par>
                                <p:cTn id="38" presetID="10" presetClass="entr" presetSubtype="0" fill="hold" grpId="0" nodeType="withEffect">
                                  <p:stCondLst>
                                    <p:cond delay="130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35" presetClass="path" presetSubtype="0" decel="100000" fill="hold" grpId="1" nodeType="withEffect">
                                  <p:stCondLst>
                                    <p:cond delay="1300"/>
                                  </p:stCondLst>
                                  <p:childTnLst>
                                    <p:animMotion origin="layout" path="M 3.33333E-6 0 L 3.33333E-6 0.02616 " pathEditMode="relative" rAng="0" ptsTypes="AA">
                                      <p:cBhvr>
                                        <p:cTn id="42" dur="500" spd="-100000" fill="hold"/>
                                        <p:tgtEl>
                                          <p:spTgt spid="15"/>
                                        </p:tgtEl>
                                        <p:attrNameLst>
                                          <p:attrName>ppt_x</p:attrName>
                                          <p:attrName>ppt_y</p:attrName>
                                        </p:attrNameLst>
                                      </p:cBhvr>
                                      <p:rCtr x="0" y="1296"/>
                                    </p:animMotion>
                                  </p:childTnLst>
                                </p:cTn>
                              </p:par>
                              <p:par>
                                <p:cTn id="43" presetID="23" presetClass="entr" presetSubtype="16" fill="hold" grpId="0" nodeType="withEffect">
                                  <p:stCondLst>
                                    <p:cond delay="1500"/>
                                  </p:stCondLst>
                                  <p:childTnLst>
                                    <p:set>
                                      <p:cBhvr>
                                        <p:cTn id="44" dur="1" fill="hold">
                                          <p:stCondLst>
                                            <p:cond delay="0"/>
                                          </p:stCondLst>
                                        </p:cTn>
                                        <p:tgtEl>
                                          <p:spTgt spid="50"/>
                                        </p:tgtEl>
                                        <p:attrNameLst>
                                          <p:attrName>style.visibility</p:attrName>
                                        </p:attrNameLst>
                                      </p:cBhvr>
                                      <p:to>
                                        <p:strVal val="visible"/>
                                      </p:to>
                                    </p:set>
                                    <p:anim calcmode="lin" valueType="num">
                                      <p:cBhvr>
                                        <p:cTn id="45" dur="300" fill="hold"/>
                                        <p:tgtEl>
                                          <p:spTgt spid="50"/>
                                        </p:tgtEl>
                                        <p:attrNameLst>
                                          <p:attrName>ppt_w</p:attrName>
                                        </p:attrNameLst>
                                      </p:cBhvr>
                                      <p:tavLst>
                                        <p:tav tm="0">
                                          <p:val>
                                            <p:fltVal val="0"/>
                                          </p:val>
                                        </p:tav>
                                        <p:tav tm="100000">
                                          <p:val>
                                            <p:strVal val="#ppt_w"/>
                                          </p:val>
                                        </p:tav>
                                      </p:tavLst>
                                    </p:anim>
                                    <p:anim calcmode="lin" valueType="num">
                                      <p:cBhvr>
                                        <p:cTn id="46" dur="300" fill="hold"/>
                                        <p:tgtEl>
                                          <p:spTgt spid="50"/>
                                        </p:tgtEl>
                                        <p:attrNameLst>
                                          <p:attrName>ppt_h</p:attrName>
                                        </p:attrNameLst>
                                      </p:cBhvr>
                                      <p:tavLst>
                                        <p:tav tm="0">
                                          <p:val>
                                            <p:fltVal val="0"/>
                                          </p:val>
                                        </p:tav>
                                        <p:tav tm="100000">
                                          <p:val>
                                            <p:strVal val="#ppt_h"/>
                                          </p:val>
                                        </p:tav>
                                      </p:tavLst>
                                    </p:anim>
                                  </p:childTnLst>
                                </p:cTn>
                              </p:par>
                              <p:par>
                                <p:cTn id="47" presetID="6" presetClass="emph" presetSubtype="0" accel="100000" autoRev="1" fill="hold" grpId="1" nodeType="withEffect">
                                  <p:stCondLst>
                                    <p:cond delay="1500"/>
                                  </p:stCondLst>
                                  <p:childTnLst>
                                    <p:animScale>
                                      <p:cBhvr>
                                        <p:cTn id="48" dur="300" fill="hold"/>
                                        <p:tgtEl>
                                          <p:spTgt spid="50"/>
                                        </p:tgtEl>
                                      </p:cBhvr>
                                      <p:by x="110000" y="110000"/>
                                    </p:animScale>
                                  </p:childTnLst>
                                </p:cTn>
                              </p:par>
                              <p:par>
                                <p:cTn id="49" presetID="10" presetClass="entr" presetSubtype="0" fill="hold" grpId="0" nodeType="withEffect">
                                  <p:stCondLst>
                                    <p:cond delay="170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par>
                                <p:cTn id="52" presetID="35" presetClass="path" presetSubtype="0" decel="100000" fill="hold" grpId="1" nodeType="withEffect">
                                  <p:stCondLst>
                                    <p:cond delay="1700"/>
                                  </p:stCondLst>
                                  <p:childTnLst>
                                    <p:animMotion origin="layout" path="M -3.125E-6 0 L -3.125E-6 0.02616 " pathEditMode="relative" rAng="0" ptsTypes="AA">
                                      <p:cBhvr>
                                        <p:cTn id="53" dur="500" spd="-100000" fill="hold"/>
                                        <p:tgtEl>
                                          <p:spTgt spid="19"/>
                                        </p:tgtEl>
                                        <p:attrNameLst>
                                          <p:attrName>ppt_x</p:attrName>
                                          <p:attrName>ppt_y</p:attrName>
                                        </p:attrNameLst>
                                      </p:cBhvr>
                                      <p:rCtr x="0" y="1296"/>
                                    </p:animMotion>
                                  </p:childTnLst>
                                </p:cTn>
                              </p:par>
                              <p:par>
                                <p:cTn id="54" presetID="23" presetClass="entr" presetSubtype="16" fill="hold" nodeType="withEffect">
                                  <p:stCondLst>
                                    <p:cond delay="1900"/>
                                  </p:stCondLst>
                                  <p:childTnLst>
                                    <p:set>
                                      <p:cBhvr>
                                        <p:cTn id="55" dur="1" fill="hold">
                                          <p:stCondLst>
                                            <p:cond delay="0"/>
                                          </p:stCondLst>
                                        </p:cTn>
                                        <p:tgtEl>
                                          <p:spTgt spid="64"/>
                                        </p:tgtEl>
                                        <p:attrNameLst>
                                          <p:attrName>style.visibility</p:attrName>
                                        </p:attrNameLst>
                                      </p:cBhvr>
                                      <p:to>
                                        <p:strVal val="visible"/>
                                      </p:to>
                                    </p:set>
                                    <p:anim calcmode="lin" valueType="num">
                                      <p:cBhvr>
                                        <p:cTn id="56" dur="300" fill="hold"/>
                                        <p:tgtEl>
                                          <p:spTgt spid="64"/>
                                        </p:tgtEl>
                                        <p:attrNameLst>
                                          <p:attrName>ppt_w</p:attrName>
                                        </p:attrNameLst>
                                      </p:cBhvr>
                                      <p:tavLst>
                                        <p:tav tm="0">
                                          <p:val>
                                            <p:fltVal val="0"/>
                                          </p:val>
                                        </p:tav>
                                        <p:tav tm="100000">
                                          <p:val>
                                            <p:strVal val="#ppt_w"/>
                                          </p:val>
                                        </p:tav>
                                      </p:tavLst>
                                    </p:anim>
                                    <p:anim calcmode="lin" valueType="num">
                                      <p:cBhvr>
                                        <p:cTn id="57" dur="300" fill="hold"/>
                                        <p:tgtEl>
                                          <p:spTgt spid="64"/>
                                        </p:tgtEl>
                                        <p:attrNameLst>
                                          <p:attrName>ppt_h</p:attrName>
                                        </p:attrNameLst>
                                      </p:cBhvr>
                                      <p:tavLst>
                                        <p:tav tm="0">
                                          <p:val>
                                            <p:fltVal val="0"/>
                                          </p:val>
                                        </p:tav>
                                        <p:tav tm="100000">
                                          <p:val>
                                            <p:strVal val="#ppt_h"/>
                                          </p:val>
                                        </p:tav>
                                      </p:tavLst>
                                    </p:anim>
                                  </p:childTnLst>
                                </p:cTn>
                              </p:par>
                              <p:par>
                                <p:cTn id="58" presetID="6" presetClass="emph" presetSubtype="0" accel="100000" autoRev="1" fill="hold" nodeType="withEffect">
                                  <p:stCondLst>
                                    <p:cond delay="1900"/>
                                  </p:stCondLst>
                                  <p:childTnLst>
                                    <p:animScale>
                                      <p:cBhvr>
                                        <p:cTn id="59" dur="300" fill="hold"/>
                                        <p:tgtEl>
                                          <p:spTgt spid="64"/>
                                        </p:tgtEl>
                                      </p:cBhvr>
                                      <p:by x="110000" y="110000"/>
                                    </p:animScale>
                                  </p:childTnLst>
                                </p:cTn>
                              </p:par>
                              <p:par>
                                <p:cTn id="60" presetID="10" presetClass="entr" presetSubtype="0" fill="hold" grpId="0" nodeType="withEffect">
                                  <p:stCondLst>
                                    <p:cond delay="2500"/>
                                  </p:stCondLst>
                                  <p:childTnLst>
                                    <p:set>
                                      <p:cBhvr>
                                        <p:cTn id="61" dur="1" fill="hold">
                                          <p:stCondLst>
                                            <p:cond delay="0"/>
                                          </p:stCondLst>
                                        </p:cTn>
                                        <p:tgtEl>
                                          <p:spTgt spid="55"/>
                                        </p:tgtEl>
                                        <p:attrNameLst>
                                          <p:attrName>style.visibility</p:attrName>
                                        </p:attrNameLst>
                                      </p:cBhvr>
                                      <p:to>
                                        <p:strVal val="visible"/>
                                      </p:to>
                                    </p:set>
                                    <p:animEffect transition="in" filter="fade">
                                      <p:cBhvr>
                                        <p:cTn id="62" dur="500"/>
                                        <p:tgtEl>
                                          <p:spTgt spid="55"/>
                                        </p:tgtEl>
                                      </p:cBhvr>
                                    </p:animEffect>
                                  </p:childTnLst>
                                </p:cTn>
                              </p:par>
                              <p:par>
                                <p:cTn id="63" presetID="35" presetClass="path" presetSubtype="0" decel="100000" fill="hold" grpId="1" nodeType="withEffect">
                                  <p:stCondLst>
                                    <p:cond delay="2500"/>
                                  </p:stCondLst>
                                  <p:childTnLst>
                                    <p:animMotion origin="layout" path="M -2.08333E-7 -4.44444E-6 L -2.08333E-7 0.02616 " pathEditMode="relative" rAng="0" ptsTypes="AA">
                                      <p:cBhvr>
                                        <p:cTn id="64" dur="500" spd="-100000" fill="hold"/>
                                        <p:tgtEl>
                                          <p:spTgt spid="55"/>
                                        </p:tgtEl>
                                        <p:attrNameLst>
                                          <p:attrName>ppt_x</p:attrName>
                                          <p:attrName>ppt_y</p:attrName>
                                        </p:attrNameLst>
                                      </p:cBhvr>
                                      <p:rCtr x="0" y="1296"/>
                                    </p:animMotion>
                                  </p:childTnLst>
                                </p:cTn>
                              </p:par>
                              <p:par>
                                <p:cTn id="65" presetID="23" presetClass="entr" presetSubtype="16" fill="hold" nodeType="withEffect">
                                  <p:stCondLst>
                                    <p:cond delay="2900"/>
                                  </p:stCondLst>
                                  <p:childTnLst>
                                    <p:set>
                                      <p:cBhvr>
                                        <p:cTn id="66" dur="1" fill="hold">
                                          <p:stCondLst>
                                            <p:cond delay="0"/>
                                          </p:stCondLst>
                                        </p:cTn>
                                        <p:tgtEl>
                                          <p:spTgt spid="63"/>
                                        </p:tgtEl>
                                        <p:attrNameLst>
                                          <p:attrName>style.visibility</p:attrName>
                                        </p:attrNameLst>
                                      </p:cBhvr>
                                      <p:to>
                                        <p:strVal val="visible"/>
                                      </p:to>
                                    </p:set>
                                    <p:anim calcmode="lin" valueType="num">
                                      <p:cBhvr>
                                        <p:cTn id="67" dur="300" fill="hold"/>
                                        <p:tgtEl>
                                          <p:spTgt spid="63"/>
                                        </p:tgtEl>
                                        <p:attrNameLst>
                                          <p:attrName>ppt_w</p:attrName>
                                        </p:attrNameLst>
                                      </p:cBhvr>
                                      <p:tavLst>
                                        <p:tav tm="0">
                                          <p:val>
                                            <p:fltVal val="0"/>
                                          </p:val>
                                        </p:tav>
                                        <p:tav tm="100000">
                                          <p:val>
                                            <p:strVal val="#ppt_w"/>
                                          </p:val>
                                        </p:tav>
                                      </p:tavLst>
                                    </p:anim>
                                    <p:anim calcmode="lin" valueType="num">
                                      <p:cBhvr>
                                        <p:cTn id="68" dur="300" fill="hold"/>
                                        <p:tgtEl>
                                          <p:spTgt spid="63"/>
                                        </p:tgtEl>
                                        <p:attrNameLst>
                                          <p:attrName>ppt_h</p:attrName>
                                        </p:attrNameLst>
                                      </p:cBhvr>
                                      <p:tavLst>
                                        <p:tav tm="0">
                                          <p:val>
                                            <p:fltVal val="0"/>
                                          </p:val>
                                        </p:tav>
                                        <p:tav tm="100000">
                                          <p:val>
                                            <p:strVal val="#ppt_h"/>
                                          </p:val>
                                        </p:tav>
                                      </p:tavLst>
                                    </p:anim>
                                  </p:childTnLst>
                                </p:cTn>
                              </p:par>
                              <p:par>
                                <p:cTn id="69" presetID="6" presetClass="emph" presetSubtype="0" accel="100000" autoRev="1" fill="hold" nodeType="withEffect">
                                  <p:stCondLst>
                                    <p:cond delay="2900"/>
                                  </p:stCondLst>
                                  <p:childTnLst>
                                    <p:animScale>
                                      <p:cBhvr>
                                        <p:cTn id="70" dur="300" fill="hold"/>
                                        <p:tgtEl>
                                          <p:spTgt spid="63"/>
                                        </p:tgtEl>
                                      </p:cBhvr>
                                      <p:by x="110000" y="110000"/>
                                    </p:animScale>
                                  </p:childTnLst>
                                </p:cTn>
                              </p:par>
                              <p:par>
                                <p:cTn id="71" presetID="22" presetClass="entr" presetSubtype="2" fill="hold" nodeType="withEffect">
                                  <p:stCondLst>
                                    <p:cond delay="2200"/>
                                  </p:stCondLst>
                                  <p:childTnLst>
                                    <p:set>
                                      <p:cBhvr>
                                        <p:cTn id="72" dur="1" fill="hold">
                                          <p:stCondLst>
                                            <p:cond delay="0"/>
                                          </p:stCondLst>
                                        </p:cTn>
                                        <p:tgtEl>
                                          <p:spTgt spid="74"/>
                                        </p:tgtEl>
                                        <p:attrNameLst>
                                          <p:attrName>style.visibility</p:attrName>
                                        </p:attrNameLst>
                                      </p:cBhvr>
                                      <p:to>
                                        <p:strVal val="visible"/>
                                      </p:to>
                                    </p:set>
                                    <p:animEffect transition="in" filter="wipe(right)">
                                      <p:cBhvr>
                                        <p:cTn id="73" dur="7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1" grpId="0" animBg="1"/>
      <p:bldP spid="11" grpId="1" animBg="1"/>
      <p:bldP spid="13" grpId="0" animBg="1"/>
      <p:bldP spid="13" grpId="1" animBg="1"/>
      <p:bldP spid="15" grpId="0" animBg="1"/>
      <p:bldP spid="15" grpId="1" animBg="1"/>
      <p:bldP spid="19" grpId="0" animBg="1"/>
      <p:bldP spid="19" grpId="1" animBg="1"/>
      <p:bldP spid="42" grpId="0" animBg="1"/>
      <p:bldP spid="42" grpId="1" animBg="1"/>
      <p:bldP spid="48" grpId="0" animBg="1"/>
      <p:bldP spid="48" grpId="1" animBg="1"/>
      <p:bldP spid="49" grpId="0" animBg="1"/>
      <p:bldP spid="49" grpId="1" animBg="1"/>
      <p:bldP spid="50" grpId="0" animBg="1"/>
      <p:bldP spid="50" grpId="1" animBg="1"/>
      <p:bldP spid="55" grpId="0" animBg="1"/>
      <p:bldP spid="55"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0078D4"/>
            </a:gs>
            <a:gs pos="100000">
              <a:srgbClr val="C03BC4"/>
            </a:gs>
          </a:gsLst>
          <a:lin ang="5400000" scaled="1"/>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31A495-BB12-BAF2-42CA-67DA85CDBC07}"/>
              </a:ext>
            </a:extLst>
          </p:cNvPr>
          <p:cNvSpPr>
            <a:spLocks noGrp="1"/>
          </p:cNvSpPr>
          <p:nvPr>
            <p:ph type="title" idx="4294967295"/>
          </p:nvPr>
        </p:nvSpPr>
        <p:spPr>
          <a:xfrm>
            <a:off x="2097219" y="2749539"/>
            <a:ext cx="7997562" cy="495890"/>
          </a:xfrm>
          <a:prstGeom prst="roundRect">
            <a:avLst>
              <a:gd name="adj" fmla="val 50000"/>
            </a:avLst>
          </a:prstGeom>
          <a:noFill/>
          <a:ln w="10795"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Measure</a:t>
            </a:r>
          </a:p>
        </p:txBody>
      </p:sp>
      <p:sp>
        <p:nvSpPr>
          <p:cNvPr id="2" name="Rectangle: Rounded Corners 1">
            <a:extLst>
              <a:ext uri="{FF2B5EF4-FFF2-40B4-BE49-F238E27FC236}">
                <a16:creationId xmlns:a16="http://schemas.microsoft.com/office/drawing/2014/main" id="{89230B5E-3A49-FD0C-E0CC-87FF2936B4A8}"/>
              </a:ext>
            </a:extLst>
          </p:cNvPr>
          <p:cNvSpPr/>
          <p:nvPr/>
        </p:nvSpPr>
        <p:spPr>
          <a:xfrm>
            <a:off x="1057998" y="3760312"/>
            <a:ext cx="10158165" cy="495890"/>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11" name="Graphic 10">
            <a:extLst>
              <a:ext uri="{FF2B5EF4-FFF2-40B4-BE49-F238E27FC236}">
                <a16:creationId xmlns:a16="http://schemas.microsoft.com/office/drawing/2014/main" id="{1FB244AE-DA5D-8740-B505-40412AD9B1ED}"/>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318" t="47435" r="55629" b="4049"/>
          <a:stretch/>
        </p:blipFill>
        <p:spPr>
          <a:xfrm>
            <a:off x="0" y="-1"/>
            <a:ext cx="12192000" cy="6858001"/>
          </a:xfrm>
          <a:prstGeom prst="rect">
            <a:avLst/>
          </a:prstGeom>
        </p:spPr>
      </p:pic>
      <p:sp>
        <p:nvSpPr>
          <p:cNvPr id="5" name="TextBox 4">
            <a:extLst>
              <a:ext uri="{FF2B5EF4-FFF2-40B4-BE49-F238E27FC236}">
                <a16:creationId xmlns:a16="http://schemas.microsoft.com/office/drawing/2014/main" id="{5C392320-16E5-D5D5-877E-17BAFC0F2E99}"/>
              </a:ext>
            </a:extLst>
          </p:cNvPr>
          <p:cNvSpPr txBox="1"/>
          <p:nvPr/>
        </p:nvSpPr>
        <p:spPr>
          <a:xfrm>
            <a:off x="2690117" y="3824687"/>
            <a:ext cx="6811766" cy="523220"/>
          </a:xfrm>
          <a:prstGeom prst="rect">
            <a:avLst/>
          </a:prstGeom>
          <a:noFill/>
        </p:spPr>
        <p:txBody>
          <a:bodyPr wrap="square">
            <a:spAutoFit/>
          </a:body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Sans Text Semibold"/>
                <a:ea typeface="+mn-ea"/>
                <a:cs typeface="+mn-cs"/>
              </a:rPr>
              <a:t>Evaluate relevant risks at scale</a:t>
            </a:r>
          </a:p>
        </p:txBody>
      </p:sp>
    </p:spTree>
    <p:extLst>
      <p:ext uri="{BB962C8B-B14F-4D97-AF65-F5344CB8AC3E}">
        <p14:creationId xmlns:p14="http://schemas.microsoft.com/office/powerpoint/2010/main" val="383383615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93E37-7B33-0DE5-A131-D540AE276436}"/>
              </a:ext>
            </a:extLst>
          </p:cNvPr>
          <p:cNvSpPr>
            <a:spLocks noGrp="1"/>
          </p:cNvSpPr>
          <p:nvPr>
            <p:ph type="title"/>
          </p:nvPr>
        </p:nvSpPr>
        <p:spPr>
          <a:xfrm>
            <a:off x="586740" y="2875002"/>
            <a:ext cx="11018520" cy="1107996"/>
          </a:xfrm>
        </p:spPr>
        <p:txBody>
          <a:bodyPr/>
          <a:lstStyle/>
          <a:p>
            <a:pPr algn="ctr"/>
            <a:r>
              <a:rPr lang="en-US" dirty="0"/>
              <a:t>How do you typically evaluate if a model or application is working as intended?</a:t>
            </a:r>
          </a:p>
        </p:txBody>
      </p:sp>
      <p:grpSp>
        <p:nvGrpSpPr>
          <p:cNvPr id="66" name="Group 65">
            <a:extLst>
              <a:ext uri="{FF2B5EF4-FFF2-40B4-BE49-F238E27FC236}">
                <a16:creationId xmlns:a16="http://schemas.microsoft.com/office/drawing/2014/main" id="{FADDCB2D-B0D9-84E2-DFE8-C4915833583F}"/>
              </a:ext>
              <a:ext uri="{C183D7F6-B498-43B3-948B-1728B52AA6E4}">
                <adec:decorative xmlns:adec="http://schemas.microsoft.com/office/drawing/2017/decorative" val="1"/>
              </a:ext>
            </a:extLst>
          </p:cNvPr>
          <p:cNvGrpSpPr/>
          <p:nvPr/>
        </p:nvGrpSpPr>
        <p:grpSpPr>
          <a:xfrm rot="20249570">
            <a:off x="7567660" y="3703034"/>
            <a:ext cx="6984822" cy="6309932"/>
            <a:chOff x="-6806101" y="232532"/>
            <a:chExt cx="3322109" cy="3001122"/>
          </a:xfrm>
        </p:grpSpPr>
        <p:grpSp>
          <p:nvGrpSpPr>
            <p:cNvPr id="67" name="Group 66">
              <a:extLst>
                <a:ext uri="{FF2B5EF4-FFF2-40B4-BE49-F238E27FC236}">
                  <a16:creationId xmlns:a16="http://schemas.microsoft.com/office/drawing/2014/main" id="{85D64D44-ECED-B1B4-8FF2-E7FB52638F7D}"/>
                </a:ext>
              </a:extLst>
            </p:cNvPr>
            <p:cNvGrpSpPr/>
            <p:nvPr/>
          </p:nvGrpSpPr>
          <p:grpSpPr>
            <a:xfrm rot="15313653">
              <a:off x="-6654419" y="298465"/>
              <a:ext cx="2935188" cy="2935189"/>
              <a:chOff x="-13073550" y="260470"/>
              <a:chExt cx="10868115" cy="10868116"/>
            </a:xfrm>
            <a:solidFill>
              <a:schemeClr val="bg1">
                <a:lumMod val="85000"/>
              </a:schemeClr>
            </a:solidFill>
          </p:grpSpPr>
          <p:grpSp>
            <p:nvGrpSpPr>
              <p:cNvPr id="120" name="Group 119">
                <a:extLst>
                  <a:ext uri="{FF2B5EF4-FFF2-40B4-BE49-F238E27FC236}">
                    <a16:creationId xmlns:a16="http://schemas.microsoft.com/office/drawing/2014/main" id="{48BE22D4-F804-A75D-B5D9-B30E2F983E5F}"/>
                  </a:ext>
                </a:extLst>
              </p:cNvPr>
              <p:cNvGrpSpPr/>
              <p:nvPr/>
            </p:nvGrpSpPr>
            <p:grpSpPr>
              <a:xfrm>
                <a:off x="-13073550" y="3398292"/>
                <a:ext cx="10868115" cy="4592474"/>
                <a:chOff x="-13073550" y="3398292"/>
                <a:chExt cx="10868115" cy="4592474"/>
              </a:xfrm>
              <a:grpFill/>
            </p:grpSpPr>
            <p:pic>
              <p:nvPicPr>
                <p:cNvPr id="127" name="Graphic 126">
                  <a:extLst>
                    <a:ext uri="{FF2B5EF4-FFF2-40B4-BE49-F238E27FC236}">
                      <a16:creationId xmlns:a16="http://schemas.microsoft.com/office/drawing/2014/main" id="{DA43B2F3-C946-CDA9-58CF-5298A49E1A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128" name="Graphic 127">
                  <a:extLst>
                    <a:ext uri="{FF2B5EF4-FFF2-40B4-BE49-F238E27FC236}">
                      <a16:creationId xmlns:a16="http://schemas.microsoft.com/office/drawing/2014/main" id="{86AC7306-7441-4AFB-5265-72E1A37A26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121" name="Group 120">
                <a:extLst>
                  <a:ext uri="{FF2B5EF4-FFF2-40B4-BE49-F238E27FC236}">
                    <a16:creationId xmlns:a16="http://schemas.microsoft.com/office/drawing/2014/main" id="{6CEC584F-A91E-E394-80B9-057B37BBB28F}"/>
                  </a:ext>
                </a:extLst>
              </p:cNvPr>
              <p:cNvGrpSpPr/>
              <p:nvPr/>
            </p:nvGrpSpPr>
            <p:grpSpPr>
              <a:xfrm rot="18000000">
                <a:off x="-13073550" y="3398292"/>
                <a:ext cx="10868115" cy="4592474"/>
                <a:chOff x="-13073550" y="3398292"/>
                <a:chExt cx="10868115" cy="4592474"/>
              </a:xfrm>
              <a:grpFill/>
            </p:grpSpPr>
            <p:pic>
              <p:nvPicPr>
                <p:cNvPr id="125" name="Graphic 124">
                  <a:extLst>
                    <a:ext uri="{FF2B5EF4-FFF2-40B4-BE49-F238E27FC236}">
                      <a16:creationId xmlns:a16="http://schemas.microsoft.com/office/drawing/2014/main" id="{7345E972-71E9-1909-9D70-1CD2F73ACA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126" name="Graphic 125">
                  <a:extLst>
                    <a:ext uri="{FF2B5EF4-FFF2-40B4-BE49-F238E27FC236}">
                      <a16:creationId xmlns:a16="http://schemas.microsoft.com/office/drawing/2014/main" id="{37851A32-112E-F1A7-590E-76C6EB3059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122" name="Group 121">
                <a:extLst>
                  <a:ext uri="{FF2B5EF4-FFF2-40B4-BE49-F238E27FC236}">
                    <a16:creationId xmlns:a16="http://schemas.microsoft.com/office/drawing/2014/main" id="{3D8C05DB-B3A8-F2F9-D20B-591B207E770E}"/>
                  </a:ext>
                </a:extLst>
              </p:cNvPr>
              <p:cNvGrpSpPr/>
              <p:nvPr/>
            </p:nvGrpSpPr>
            <p:grpSpPr>
              <a:xfrm rot="3600000">
                <a:off x="-13073550" y="3398291"/>
                <a:ext cx="10868115" cy="4592474"/>
                <a:chOff x="-13073550" y="3398292"/>
                <a:chExt cx="10868115" cy="4592474"/>
              </a:xfrm>
              <a:grpFill/>
            </p:grpSpPr>
            <p:pic>
              <p:nvPicPr>
                <p:cNvPr id="123" name="Graphic 122">
                  <a:extLst>
                    <a:ext uri="{FF2B5EF4-FFF2-40B4-BE49-F238E27FC236}">
                      <a16:creationId xmlns:a16="http://schemas.microsoft.com/office/drawing/2014/main" id="{DAFF6F39-86B0-0DBF-9766-CAD0816BEE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124" name="Graphic 123">
                  <a:extLst>
                    <a:ext uri="{FF2B5EF4-FFF2-40B4-BE49-F238E27FC236}">
                      <a16:creationId xmlns:a16="http://schemas.microsoft.com/office/drawing/2014/main" id="{B09D873F-65E4-5E58-FE25-5A026E417B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grpSp>
          <p:nvGrpSpPr>
            <p:cNvPr id="68" name="Graphic 5">
              <a:extLst>
                <a:ext uri="{FF2B5EF4-FFF2-40B4-BE49-F238E27FC236}">
                  <a16:creationId xmlns:a16="http://schemas.microsoft.com/office/drawing/2014/main" id="{41AF8358-B0A2-595E-58C1-9EB0221298DD}"/>
                </a:ext>
              </a:extLst>
            </p:cNvPr>
            <p:cNvGrpSpPr/>
            <p:nvPr/>
          </p:nvGrpSpPr>
          <p:grpSpPr>
            <a:xfrm rot="17096485">
              <a:off x="-6289091" y="799971"/>
              <a:ext cx="2039456" cy="2103885"/>
              <a:chOff x="4071312" y="2489702"/>
              <a:chExt cx="3527293" cy="3638722"/>
            </a:xfrm>
            <a:noFill/>
          </p:grpSpPr>
          <p:sp>
            <p:nvSpPr>
              <p:cNvPr id="108" name="Freeform: Shape 107">
                <a:extLst>
                  <a:ext uri="{FF2B5EF4-FFF2-40B4-BE49-F238E27FC236}">
                    <a16:creationId xmlns:a16="http://schemas.microsoft.com/office/drawing/2014/main" id="{F717AB58-125F-2D34-8DF0-00B35100AD85}"/>
                  </a:ext>
                </a:extLst>
              </p:cNvPr>
              <p:cNvSpPr/>
              <p:nvPr/>
            </p:nvSpPr>
            <p:spPr>
              <a:xfrm>
                <a:off x="4071312" y="2489702"/>
                <a:ext cx="3259151" cy="3638722"/>
              </a:xfrm>
              <a:custGeom>
                <a:avLst/>
                <a:gdLst>
                  <a:gd name="connsiteX0" fmla="*/ 3079707 w 3259151"/>
                  <a:gd name="connsiteY0" fmla="*/ 3021953 h 3638722"/>
                  <a:gd name="connsiteX1" fmla="*/ 3132080 w 3259151"/>
                  <a:gd name="connsiteY1" fmla="*/ 1787369 h 3638722"/>
                  <a:gd name="connsiteX2" fmla="*/ 3107243 w 3259151"/>
                  <a:gd name="connsiteY2" fmla="*/ 829383 h 3638722"/>
                  <a:gd name="connsiteX3" fmla="*/ 1658848 w 3259151"/>
                  <a:gd name="connsiteY3" fmla="*/ 4990 h 3638722"/>
                  <a:gd name="connsiteX4" fmla="*/ 849418 w 3259151"/>
                  <a:gd name="connsiteY4" fmla="*/ 1005939 h 3638722"/>
                  <a:gd name="connsiteX5" fmla="*/ 4585 w 3259151"/>
                  <a:gd name="connsiteY5" fmla="*/ 2043526 h 3638722"/>
                  <a:gd name="connsiteX6" fmla="*/ 820725 w 3259151"/>
                  <a:gd name="connsiteY6" fmla="*/ 2918441 h 3638722"/>
                  <a:gd name="connsiteX7" fmla="*/ 2033249 w 3259151"/>
                  <a:gd name="connsiteY7" fmla="*/ 3633846 h 3638722"/>
                  <a:gd name="connsiteX8" fmla="*/ 3079785 w 3259151"/>
                  <a:gd name="connsiteY8" fmla="*/ 3022030 h 363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151" h="3638722">
                    <a:moveTo>
                      <a:pt x="3079707" y="3021953"/>
                    </a:moveTo>
                    <a:cubicBezTo>
                      <a:pt x="3412226" y="2666372"/>
                      <a:pt x="3192167" y="2234970"/>
                      <a:pt x="3132080" y="1787369"/>
                    </a:cubicBezTo>
                    <a:cubicBezTo>
                      <a:pt x="3085955" y="1443358"/>
                      <a:pt x="3380525" y="1084923"/>
                      <a:pt x="3107243" y="829383"/>
                    </a:cubicBezTo>
                    <a:cubicBezTo>
                      <a:pt x="2749194" y="494473"/>
                      <a:pt x="2109225" y="-58259"/>
                      <a:pt x="1658848" y="4990"/>
                    </a:cubicBezTo>
                    <a:cubicBezTo>
                      <a:pt x="1318153" y="52812"/>
                      <a:pt x="1102645" y="735127"/>
                      <a:pt x="849418" y="1005939"/>
                    </a:cubicBezTo>
                    <a:cubicBezTo>
                      <a:pt x="515743" y="1362755"/>
                      <a:pt x="-56967" y="1594538"/>
                      <a:pt x="4585" y="2043526"/>
                    </a:cubicBezTo>
                    <a:cubicBezTo>
                      <a:pt x="51559" y="2385918"/>
                      <a:pt x="548678" y="2663981"/>
                      <a:pt x="820725" y="2918441"/>
                    </a:cubicBezTo>
                    <a:cubicBezTo>
                      <a:pt x="1173298" y="3248183"/>
                      <a:pt x="1589043" y="3690075"/>
                      <a:pt x="2033249" y="3633846"/>
                    </a:cubicBezTo>
                    <a:cubicBezTo>
                      <a:pt x="2381349" y="3589726"/>
                      <a:pt x="2821390" y="3298397"/>
                      <a:pt x="3079785" y="3022030"/>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9" name="Freeform: Shape 108">
                <a:extLst>
                  <a:ext uri="{FF2B5EF4-FFF2-40B4-BE49-F238E27FC236}">
                    <a16:creationId xmlns:a16="http://schemas.microsoft.com/office/drawing/2014/main" id="{097F464A-0C6A-E7FF-3E9E-AC692437303D}"/>
                  </a:ext>
                </a:extLst>
              </p:cNvPr>
              <p:cNvSpPr/>
              <p:nvPr/>
            </p:nvSpPr>
            <p:spPr>
              <a:xfrm>
                <a:off x="4109618" y="2534620"/>
                <a:ext cx="3220782" cy="3579817"/>
              </a:xfrm>
              <a:custGeom>
                <a:avLst/>
                <a:gdLst>
                  <a:gd name="connsiteX0" fmla="*/ 791058 w 3220782"/>
                  <a:gd name="connsiteY0" fmla="*/ 2907154 h 3579817"/>
                  <a:gd name="connsiteX1" fmla="*/ 2002194 w 3220782"/>
                  <a:gd name="connsiteY1" fmla="*/ 3574659 h 3579817"/>
                  <a:gd name="connsiteX2" fmla="*/ 3028289 w 3220782"/>
                  <a:gd name="connsiteY2" fmla="*/ 2934613 h 3579817"/>
                  <a:gd name="connsiteX3" fmla="*/ 3129333 w 3220782"/>
                  <a:gd name="connsiteY3" fmla="*/ 1743455 h 3579817"/>
                  <a:gd name="connsiteX4" fmla="*/ 3052277 w 3220782"/>
                  <a:gd name="connsiteY4" fmla="*/ 731167 h 3579817"/>
                  <a:gd name="connsiteX5" fmla="*/ 1620928 w 3220782"/>
                  <a:gd name="connsiteY5" fmla="*/ 5581 h 3579817"/>
                  <a:gd name="connsiteX6" fmla="*/ 765913 w 3220782"/>
                  <a:gd name="connsiteY6" fmla="*/ 939888 h 3579817"/>
                  <a:gd name="connsiteX7" fmla="*/ 5000 w 3220782"/>
                  <a:gd name="connsiteY7" fmla="*/ 1991745 h 3579817"/>
                  <a:gd name="connsiteX8" fmla="*/ 791058 w 3220782"/>
                  <a:gd name="connsiteY8" fmla="*/ 2907231 h 357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782" h="3579817">
                    <a:moveTo>
                      <a:pt x="791058" y="2907154"/>
                    </a:moveTo>
                    <a:cubicBezTo>
                      <a:pt x="1139775" y="3222549"/>
                      <a:pt x="1564312" y="3630426"/>
                      <a:pt x="2002194" y="3574659"/>
                    </a:cubicBezTo>
                    <a:cubicBezTo>
                      <a:pt x="2362558" y="3528688"/>
                      <a:pt x="2770743" y="3219772"/>
                      <a:pt x="3028289" y="2934613"/>
                    </a:cubicBezTo>
                    <a:cubicBezTo>
                      <a:pt x="3345767" y="2583197"/>
                      <a:pt x="3188417" y="2184113"/>
                      <a:pt x="3129333" y="1743455"/>
                    </a:cubicBezTo>
                    <a:cubicBezTo>
                      <a:pt x="3081433" y="1386485"/>
                      <a:pt x="3334968" y="986244"/>
                      <a:pt x="3052277" y="731167"/>
                    </a:cubicBezTo>
                    <a:cubicBezTo>
                      <a:pt x="2698624" y="412069"/>
                      <a:pt x="2063823" y="-56434"/>
                      <a:pt x="1620928" y="5581"/>
                    </a:cubicBezTo>
                    <a:cubicBezTo>
                      <a:pt x="1267198" y="54946"/>
                      <a:pt x="1018908" y="659665"/>
                      <a:pt x="765913" y="939888"/>
                    </a:cubicBezTo>
                    <a:cubicBezTo>
                      <a:pt x="447664" y="1292461"/>
                      <a:pt x="-55549" y="1549929"/>
                      <a:pt x="5000" y="1991745"/>
                    </a:cubicBezTo>
                    <a:cubicBezTo>
                      <a:pt x="53516" y="2346477"/>
                      <a:pt x="510218" y="2653234"/>
                      <a:pt x="791058" y="2907231"/>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0" name="Freeform: Shape 109">
                <a:extLst>
                  <a:ext uri="{FF2B5EF4-FFF2-40B4-BE49-F238E27FC236}">
                    <a16:creationId xmlns:a16="http://schemas.microsoft.com/office/drawing/2014/main" id="{ED49D41C-80A2-2827-66A9-A53DC4419EE5}"/>
                  </a:ext>
                </a:extLst>
              </p:cNvPr>
              <p:cNvSpPr/>
              <p:nvPr/>
            </p:nvSpPr>
            <p:spPr>
              <a:xfrm>
                <a:off x="4147825" y="2579175"/>
                <a:ext cx="3187979" cy="3521387"/>
              </a:xfrm>
              <a:custGeom>
                <a:avLst/>
                <a:gdLst>
                  <a:gd name="connsiteX0" fmla="*/ 761567 w 3187979"/>
                  <a:gd name="connsiteY0" fmla="*/ 2896229 h 3521387"/>
                  <a:gd name="connsiteX1" fmla="*/ 1971315 w 3187979"/>
                  <a:gd name="connsiteY1" fmla="*/ 3515912 h 3521387"/>
                  <a:gd name="connsiteX2" fmla="*/ 2977047 w 3187979"/>
                  <a:gd name="connsiteY2" fmla="*/ 2847635 h 3521387"/>
                  <a:gd name="connsiteX3" fmla="*/ 3126683 w 3187979"/>
                  <a:gd name="connsiteY3" fmla="*/ 1699825 h 3521387"/>
                  <a:gd name="connsiteX4" fmla="*/ 2997409 w 3187979"/>
                  <a:gd name="connsiteY4" fmla="*/ 633236 h 3521387"/>
                  <a:gd name="connsiteX5" fmla="*/ 1583183 w 3187979"/>
                  <a:gd name="connsiteY5" fmla="*/ 6380 h 3521387"/>
                  <a:gd name="connsiteX6" fmla="*/ 682583 w 3187979"/>
                  <a:gd name="connsiteY6" fmla="*/ 874121 h 3521387"/>
                  <a:gd name="connsiteX7" fmla="*/ 5513 w 3187979"/>
                  <a:gd name="connsiteY7" fmla="*/ 1940171 h 3521387"/>
                  <a:gd name="connsiteX8" fmla="*/ 761567 w 3187979"/>
                  <a:gd name="connsiteY8" fmla="*/ 2896229 h 352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979" h="3521387">
                    <a:moveTo>
                      <a:pt x="761567" y="2896229"/>
                    </a:moveTo>
                    <a:cubicBezTo>
                      <a:pt x="1106195" y="3197508"/>
                      <a:pt x="1539681" y="3571139"/>
                      <a:pt x="1971315" y="3515912"/>
                    </a:cubicBezTo>
                    <a:cubicBezTo>
                      <a:pt x="2343865" y="3468090"/>
                      <a:pt x="2720426" y="3141742"/>
                      <a:pt x="2977047" y="2847635"/>
                    </a:cubicBezTo>
                    <a:cubicBezTo>
                      <a:pt x="3279715" y="2500770"/>
                      <a:pt x="3184842" y="2133542"/>
                      <a:pt x="3126683" y="1699825"/>
                    </a:cubicBezTo>
                    <a:cubicBezTo>
                      <a:pt x="3077087" y="1329975"/>
                      <a:pt x="3289665" y="887620"/>
                      <a:pt x="2997409" y="633236"/>
                    </a:cubicBezTo>
                    <a:cubicBezTo>
                      <a:pt x="2648539" y="329565"/>
                      <a:pt x="2018520" y="-54246"/>
                      <a:pt x="1583183" y="6380"/>
                    </a:cubicBezTo>
                    <a:cubicBezTo>
                      <a:pt x="1216418" y="57287"/>
                      <a:pt x="935115" y="584257"/>
                      <a:pt x="682583" y="874121"/>
                    </a:cubicBezTo>
                    <a:cubicBezTo>
                      <a:pt x="379529" y="1222066"/>
                      <a:pt x="-53879" y="1505683"/>
                      <a:pt x="5513" y="1940171"/>
                    </a:cubicBezTo>
                    <a:cubicBezTo>
                      <a:pt x="55572" y="2307322"/>
                      <a:pt x="471703" y="2642848"/>
                      <a:pt x="761567" y="2896229"/>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1" name="Freeform: Shape 110">
                <a:extLst>
                  <a:ext uri="{FF2B5EF4-FFF2-40B4-BE49-F238E27FC236}">
                    <a16:creationId xmlns:a16="http://schemas.microsoft.com/office/drawing/2014/main" id="{748FCA60-BF6F-71C3-1F5F-818ED77A3277}"/>
                  </a:ext>
                </a:extLst>
              </p:cNvPr>
              <p:cNvSpPr/>
              <p:nvPr/>
            </p:nvSpPr>
            <p:spPr>
              <a:xfrm>
                <a:off x="4185926" y="2623531"/>
                <a:ext cx="3162650" cy="3463280"/>
              </a:xfrm>
              <a:custGeom>
                <a:avLst/>
                <a:gdLst>
                  <a:gd name="connsiteX0" fmla="*/ 732182 w 3162650"/>
                  <a:gd name="connsiteY0" fmla="*/ 2885579 h 3463280"/>
                  <a:gd name="connsiteX1" fmla="*/ 1940541 w 3162650"/>
                  <a:gd name="connsiteY1" fmla="*/ 3457440 h 3463280"/>
                  <a:gd name="connsiteX2" fmla="*/ 2925910 w 3162650"/>
                  <a:gd name="connsiteY2" fmla="*/ 2760933 h 3463280"/>
                  <a:gd name="connsiteX3" fmla="*/ 3124217 w 3162650"/>
                  <a:gd name="connsiteY3" fmla="*/ 1656549 h 3463280"/>
                  <a:gd name="connsiteX4" fmla="*/ 2942725 w 3162650"/>
                  <a:gd name="connsiteY4" fmla="*/ 535658 h 3463280"/>
                  <a:gd name="connsiteX5" fmla="*/ 1545622 w 3162650"/>
                  <a:gd name="connsiteY5" fmla="*/ 7609 h 3463280"/>
                  <a:gd name="connsiteX6" fmla="*/ 599436 w 3162650"/>
                  <a:gd name="connsiteY6" fmla="*/ 808708 h 3463280"/>
                  <a:gd name="connsiteX7" fmla="*/ 6210 w 3162650"/>
                  <a:gd name="connsiteY7" fmla="*/ 1888949 h 3463280"/>
                  <a:gd name="connsiteX8" fmla="*/ 732182 w 3162650"/>
                  <a:gd name="connsiteY8" fmla="*/ 2885579 h 34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650" h="3463280">
                    <a:moveTo>
                      <a:pt x="732182" y="2885579"/>
                    </a:moveTo>
                    <a:cubicBezTo>
                      <a:pt x="1072413" y="3173052"/>
                      <a:pt x="1515232" y="3512050"/>
                      <a:pt x="1940541" y="3457440"/>
                    </a:cubicBezTo>
                    <a:cubicBezTo>
                      <a:pt x="2325355" y="3407689"/>
                      <a:pt x="2670370" y="3064218"/>
                      <a:pt x="2925910" y="2760933"/>
                    </a:cubicBezTo>
                    <a:cubicBezTo>
                      <a:pt x="3214077" y="2418850"/>
                      <a:pt x="3181450" y="2083246"/>
                      <a:pt x="3124217" y="1656549"/>
                    </a:cubicBezTo>
                    <a:cubicBezTo>
                      <a:pt x="3072847" y="1273817"/>
                      <a:pt x="3244776" y="789270"/>
                      <a:pt x="2942725" y="535658"/>
                    </a:cubicBezTo>
                    <a:cubicBezTo>
                      <a:pt x="2599022" y="247105"/>
                      <a:pt x="1973399" y="-51783"/>
                      <a:pt x="1545622" y="7609"/>
                    </a:cubicBezTo>
                    <a:cubicBezTo>
                      <a:pt x="1165821" y="60059"/>
                      <a:pt x="851352" y="508970"/>
                      <a:pt x="599436" y="808708"/>
                    </a:cubicBezTo>
                    <a:cubicBezTo>
                      <a:pt x="311192" y="1151639"/>
                      <a:pt x="-52025" y="1461712"/>
                      <a:pt x="6210" y="1888949"/>
                    </a:cubicBezTo>
                    <a:cubicBezTo>
                      <a:pt x="57888" y="2268441"/>
                      <a:pt x="433139" y="2632970"/>
                      <a:pt x="732182" y="2885579"/>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2" name="Freeform: Shape 111">
                <a:extLst>
                  <a:ext uri="{FF2B5EF4-FFF2-40B4-BE49-F238E27FC236}">
                    <a16:creationId xmlns:a16="http://schemas.microsoft.com/office/drawing/2014/main" id="{846F8DEE-5C7D-C4E3-6626-286C8848A8DA}"/>
                  </a:ext>
                </a:extLst>
              </p:cNvPr>
              <p:cNvSpPr/>
              <p:nvPr/>
            </p:nvSpPr>
            <p:spPr>
              <a:xfrm>
                <a:off x="4223622" y="2666959"/>
                <a:ext cx="3145783" cy="3406134"/>
              </a:xfrm>
              <a:custGeom>
                <a:avLst/>
                <a:gdLst>
                  <a:gd name="connsiteX0" fmla="*/ 703202 w 3145783"/>
                  <a:gd name="connsiteY0" fmla="*/ 2875858 h 3406134"/>
                  <a:gd name="connsiteX1" fmla="*/ 1910173 w 3145783"/>
                  <a:gd name="connsiteY1" fmla="*/ 3399820 h 3406134"/>
                  <a:gd name="connsiteX2" fmla="*/ 2875101 w 3145783"/>
                  <a:gd name="connsiteY2" fmla="*/ 2675082 h 3406134"/>
                  <a:gd name="connsiteX3" fmla="*/ 3122003 w 3145783"/>
                  <a:gd name="connsiteY3" fmla="*/ 1614047 h 3406134"/>
                  <a:gd name="connsiteX4" fmla="*/ 2888291 w 3145783"/>
                  <a:gd name="connsiteY4" fmla="*/ 438855 h 3406134"/>
                  <a:gd name="connsiteX5" fmla="*/ 1508312 w 3145783"/>
                  <a:gd name="connsiteY5" fmla="*/ 9612 h 3406134"/>
                  <a:gd name="connsiteX6" fmla="*/ 516541 w 3145783"/>
                  <a:gd name="connsiteY6" fmla="*/ 744146 h 3406134"/>
                  <a:gd name="connsiteX7" fmla="*/ 7234 w 3145783"/>
                  <a:gd name="connsiteY7" fmla="*/ 1838580 h 3406134"/>
                  <a:gd name="connsiteX8" fmla="*/ 703125 w 3145783"/>
                  <a:gd name="connsiteY8" fmla="*/ 2875858 h 340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5783" h="3406134">
                    <a:moveTo>
                      <a:pt x="703202" y="2875858"/>
                    </a:moveTo>
                    <a:cubicBezTo>
                      <a:pt x="1038729" y="3149756"/>
                      <a:pt x="1491188" y="3453967"/>
                      <a:pt x="1910173" y="3399820"/>
                    </a:cubicBezTo>
                    <a:cubicBezTo>
                      <a:pt x="2307174" y="3348218"/>
                      <a:pt x="2620872" y="2987778"/>
                      <a:pt x="2875101" y="2675082"/>
                    </a:cubicBezTo>
                    <a:cubicBezTo>
                      <a:pt x="3149077" y="2338167"/>
                      <a:pt x="3178310" y="2033802"/>
                      <a:pt x="3122003" y="1614047"/>
                    </a:cubicBezTo>
                    <a:cubicBezTo>
                      <a:pt x="3068936" y="1218434"/>
                      <a:pt x="3200369" y="691464"/>
                      <a:pt x="2888291" y="438855"/>
                    </a:cubicBezTo>
                    <a:cubicBezTo>
                      <a:pt x="2549988" y="165034"/>
                      <a:pt x="1928530" y="-48546"/>
                      <a:pt x="1508312" y="9612"/>
                    </a:cubicBezTo>
                    <a:cubicBezTo>
                      <a:pt x="1115476" y="63605"/>
                      <a:pt x="767685" y="434304"/>
                      <a:pt x="516541" y="744146"/>
                    </a:cubicBezTo>
                    <a:cubicBezTo>
                      <a:pt x="242797" y="1081832"/>
                      <a:pt x="-49998" y="1418593"/>
                      <a:pt x="7234" y="1838580"/>
                    </a:cubicBezTo>
                    <a:cubicBezTo>
                      <a:pt x="60456" y="2230413"/>
                      <a:pt x="394749" y="2624098"/>
                      <a:pt x="703125" y="2875858"/>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3" name="Freeform: Shape 112">
                <a:extLst>
                  <a:ext uri="{FF2B5EF4-FFF2-40B4-BE49-F238E27FC236}">
                    <a16:creationId xmlns:a16="http://schemas.microsoft.com/office/drawing/2014/main" id="{1DE1C352-E6B5-78BB-D00F-0A5694B94B9D}"/>
                  </a:ext>
                </a:extLst>
              </p:cNvPr>
              <p:cNvSpPr/>
              <p:nvPr/>
            </p:nvSpPr>
            <p:spPr>
              <a:xfrm>
                <a:off x="4260986" y="2709255"/>
                <a:ext cx="3135893" cy="3350272"/>
              </a:xfrm>
              <a:custGeom>
                <a:avLst/>
                <a:gdLst>
                  <a:gd name="connsiteX0" fmla="*/ 674554 w 3135893"/>
                  <a:gd name="connsiteY0" fmla="*/ 2867269 h 3350272"/>
                  <a:gd name="connsiteX1" fmla="*/ 1880214 w 3135893"/>
                  <a:gd name="connsiteY1" fmla="*/ 3343408 h 3350272"/>
                  <a:gd name="connsiteX2" fmla="*/ 2824779 w 3135893"/>
                  <a:gd name="connsiteY2" fmla="*/ 2590440 h 3350272"/>
                  <a:gd name="connsiteX3" fmla="*/ 3120352 w 3135893"/>
                  <a:gd name="connsiteY3" fmla="*/ 1572830 h 3350272"/>
                  <a:gd name="connsiteX4" fmla="*/ 2834498 w 3135893"/>
                  <a:gd name="connsiteY4" fmla="*/ 343337 h 3350272"/>
                  <a:gd name="connsiteX5" fmla="*/ 1471565 w 3135893"/>
                  <a:gd name="connsiteY5" fmla="*/ 12824 h 3350272"/>
                  <a:gd name="connsiteX6" fmla="*/ 434209 w 3135893"/>
                  <a:gd name="connsiteY6" fmla="*/ 680715 h 3350272"/>
                  <a:gd name="connsiteX7" fmla="*/ 8746 w 3135893"/>
                  <a:gd name="connsiteY7" fmla="*/ 1789341 h 3350272"/>
                  <a:gd name="connsiteX8" fmla="*/ 674631 w 3135893"/>
                  <a:gd name="connsiteY8" fmla="*/ 2867192 h 335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893" h="3350272">
                    <a:moveTo>
                      <a:pt x="674554" y="2867269"/>
                    </a:moveTo>
                    <a:cubicBezTo>
                      <a:pt x="1005144" y="3127900"/>
                      <a:pt x="1467477" y="3396938"/>
                      <a:pt x="1880214" y="3343408"/>
                    </a:cubicBezTo>
                    <a:cubicBezTo>
                      <a:pt x="2289402" y="3289956"/>
                      <a:pt x="2572016" y="2912777"/>
                      <a:pt x="2824779" y="2590440"/>
                    </a:cubicBezTo>
                    <a:cubicBezTo>
                      <a:pt x="3084794" y="2258847"/>
                      <a:pt x="3175656" y="1985567"/>
                      <a:pt x="3120352" y="1572830"/>
                    </a:cubicBezTo>
                    <a:cubicBezTo>
                      <a:pt x="3065587" y="1164336"/>
                      <a:pt x="3156758" y="594635"/>
                      <a:pt x="2834498" y="343337"/>
                    </a:cubicBezTo>
                    <a:cubicBezTo>
                      <a:pt x="2512238" y="92039"/>
                      <a:pt x="1884302" y="-44023"/>
                      <a:pt x="1471565" y="12824"/>
                    </a:cubicBezTo>
                    <a:cubicBezTo>
                      <a:pt x="1065694" y="68359"/>
                      <a:pt x="684273" y="360692"/>
                      <a:pt x="434209" y="680715"/>
                    </a:cubicBezTo>
                    <a:cubicBezTo>
                      <a:pt x="174658" y="1012848"/>
                      <a:pt x="-47330" y="1376605"/>
                      <a:pt x="8746" y="1789341"/>
                    </a:cubicBezTo>
                    <a:cubicBezTo>
                      <a:pt x="63510" y="2193593"/>
                      <a:pt x="356691" y="2616588"/>
                      <a:pt x="674631" y="2867192"/>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4" name="Freeform: Shape 113">
                <a:extLst>
                  <a:ext uri="{FF2B5EF4-FFF2-40B4-BE49-F238E27FC236}">
                    <a16:creationId xmlns:a16="http://schemas.microsoft.com/office/drawing/2014/main" id="{AD18B3CD-3FFF-ADD4-05EC-7AC8A57F9DC5}"/>
                  </a:ext>
                </a:extLst>
              </p:cNvPr>
              <p:cNvSpPr/>
              <p:nvPr/>
            </p:nvSpPr>
            <p:spPr>
              <a:xfrm>
                <a:off x="4297185" y="2745782"/>
                <a:ext cx="3130741" cy="3300265"/>
              </a:xfrm>
              <a:custGeom>
                <a:avLst/>
                <a:gdLst>
                  <a:gd name="connsiteX0" fmla="*/ 647071 w 3130741"/>
                  <a:gd name="connsiteY0" fmla="*/ 2864372 h 3300265"/>
                  <a:gd name="connsiteX1" fmla="*/ 1851342 w 3130741"/>
                  <a:gd name="connsiteY1" fmla="*/ 3292689 h 3300265"/>
                  <a:gd name="connsiteX2" fmla="*/ 2775545 w 3130741"/>
                  <a:gd name="connsiteY2" fmla="*/ 2511491 h 3300265"/>
                  <a:gd name="connsiteX3" fmla="*/ 3119711 w 3130741"/>
                  <a:gd name="connsiteY3" fmla="*/ 1537229 h 3300265"/>
                  <a:gd name="connsiteX4" fmla="*/ 2781639 w 3130741"/>
                  <a:gd name="connsiteY4" fmla="*/ 253435 h 3300265"/>
                  <a:gd name="connsiteX5" fmla="*/ 1435829 w 3130741"/>
                  <a:gd name="connsiteY5" fmla="*/ 21729 h 3300265"/>
                  <a:gd name="connsiteX6" fmla="*/ 352887 w 3130741"/>
                  <a:gd name="connsiteY6" fmla="*/ 622977 h 3300265"/>
                  <a:gd name="connsiteX7" fmla="*/ 11267 w 3130741"/>
                  <a:gd name="connsiteY7" fmla="*/ 1745873 h 3300265"/>
                  <a:gd name="connsiteX8" fmla="*/ 647071 w 3130741"/>
                  <a:gd name="connsiteY8" fmla="*/ 2864295 h 330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741" h="3300265">
                    <a:moveTo>
                      <a:pt x="647071" y="2864372"/>
                    </a:moveTo>
                    <a:cubicBezTo>
                      <a:pt x="972571" y="3111968"/>
                      <a:pt x="1444853" y="3345679"/>
                      <a:pt x="1851342" y="3292689"/>
                    </a:cubicBezTo>
                    <a:cubicBezTo>
                      <a:pt x="2272795" y="3237385"/>
                      <a:pt x="2524556" y="2843624"/>
                      <a:pt x="2775545" y="2511491"/>
                    </a:cubicBezTo>
                    <a:cubicBezTo>
                      <a:pt x="3021907" y="2185529"/>
                      <a:pt x="3174166" y="1943024"/>
                      <a:pt x="3119711" y="1537229"/>
                    </a:cubicBezTo>
                    <a:cubicBezTo>
                      <a:pt x="3063172" y="1115777"/>
                      <a:pt x="3114388" y="503190"/>
                      <a:pt x="2781639" y="253435"/>
                    </a:cubicBezTo>
                    <a:cubicBezTo>
                      <a:pt x="2455059" y="8308"/>
                      <a:pt x="1841007" y="-33884"/>
                      <a:pt x="1435829" y="21729"/>
                    </a:cubicBezTo>
                    <a:cubicBezTo>
                      <a:pt x="1016845" y="78884"/>
                      <a:pt x="601640" y="292464"/>
                      <a:pt x="352887" y="622977"/>
                    </a:cubicBezTo>
                    <a:cubicBezTo>
                      <a:pt x="107297" y="949325"/>
                      <a:pt x="-43651" y="1340387"/>
                      <a:pt x="11267" y="1745873"/>
                    </a:cubicBezTo>
                    <a:cubicBezTo>
                      <a:pt x="67574" y="2162466"/>
                      <a:pt x="319412" y="2615080"/>
                      <a:pt x="647071" y="2864295"/>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5" name="Freeform: Shape 114">
                <a:extLst>
                  <a:ext uri="{FF2B5EF4-FFF2-40B4-BE49-F238E27FC236}">
                    <a16:creationId xmlns:a16="http://schemas.microsoft.com/office/drawing/2014/main" id="{1EE62170-8E3F-6252-3C73-60A6827B6F28}"/>
                  </a:ext>
                </a:extLst>
              </p:cNvPr>
              <p:cNvSpPr/>
              <p:nvPr/>
            </p:nvSpPr>
            <p:spPr>
              <a:xfrm>
                <a:off x="4331073" y="2769810"/>
                <a:ext cx="3129679" cy="3263042"/>
              </a:xfrm>
              <a:custGeom>
                <a:avLst/>
                <a:gdLst>
                  <a:gd name="connsiteX0" fmla="*/ 621899 w 3129679"/>
                  <a:gd name="connsiteY0" fmla="*/ 2874051 h 3263042"/>
                  <a:gd name="connsiteX1" fmla="*/ 1824782 w 3129679"/>
                  <a:gd name="connsiteY1" fmla="*/ 3254546 h 3263042"/>
                  <a:gd name="connsiteX2" fmla="*/ 2728544 w 3129679"/>
                  <a:gd name="connsiteY2" fmla="*/ 2445116 h 3263042"/>
                  <a:gd name="connsiteX3" fmla="*/ 3121380 w 3129679"/>
                  <a:gd name="connsiteY3" fmla="*/ 1514281 h 3263042"/>
                  <a:gd name="connsiteX4" fmla="*/ 2731090 w 3129679"/>
                  <a:gd name="connsiteY4" fmla="*/ 176262 h 3263042"/>
                  <a:gd name="connsiteX5" fmla="*/ 1402404 w 3129679"/>
                  <a:gd name="connsiteY5" fmla="*/ 43363 h 3263042"/>
                  <a:gd name="connsiteX6" fmla="*/ 273877 w 3129679"/>
                  <a:gd name="connsiteY6" fmla="*/ 578045 h 3263042"/>
                  <a:gd name="connsiteX7" fmla="*/ 16177 w 3129679"/>
                  <a:gd name="connsiteY7" fmla="*/ 1715134 h 3263042"/>
                  <a:gd name="connsiteX8" fmla="*/ 621899 w 3129679"/>
                  <a:gd name="connsiteY8" fmla="*/ 2874205 h 32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9679" h="3263042">
                    <a:moveTo>
                      <a:pt x="621899" y="2874051"/>
                    </a:moveTo>
                    <a:cubicBezTo>
                      <a:pt x="941999" y="3108842"/>
                      <a:pt x="1424618" y="3306996"/>
                      <a:pt x="1824782" y="3254546"/>
                    </a:cubicBezTo>
                    <a:cubicBezTo>
                      <a:pt x="2258421" y="3197313"/>
                      <a:pt x="2479637" y="2787277"/>
                      <a:pt x="2728544" y="2445116"/>
                    </a:cubicBezTo>
                    <a:cubicBezTo>
                      <a:pt x="2961485" y="2124939"/>
                      <a:pt x="3174833" y="1913056"/>
                      <a:pt x="3121380" y="1514281"/>
                    </a:cubicBezTo>
                    <a:cubicBezTo>
                      <a:pt x="3063145" y="1079947"/>
                      <a:pt x="3074561" y="424089"/>
                      <a:pt x="2731090" y="176262"/>
                    </a:cubicBezTo>
                    <a:cubicBezTo>
                      <a:pt x="2410681" y="-54982"/>
                      <a:pt x="1800022" y="-10939"/>
                      <a:pt x="1402404" y="43363"/>
                    </a:cubicBezTo>
                    <a:cubicBezTo>
                      <a:pt x="970384" y="102060"/>
                      <a:pt x="521009" y="236734"/>
                      <a:pt x="273877" y="578045"/>
                    </a:cubicBezTo>
                    <a:cubicBezTo>
                      <a:pt x="41862" y="898377"/>
                      <a:pt x="-37739" y="1316898"/>
                      <a:pt x="16177" y="1715134"/>
                    </a:cubicBezTo>
                    <a:cubicBezTo>
                      <a:pt x="74026" y="2144068"/>
                      <a:pt x="284289" y="2626532"/>
                      <a:pt x="621899" y="2874205"/>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6" name="Freeform: Shape 115">
                <a:extLst>
                  <a:ext uri="{FF2B5EF4-FFF2-40B4-BE49-F238E27FC236}">
                    <a16:creationId xmlns:a16="http://schemas.microsoft.com/office/drawing/2014/main" id="{BC00188E-EC4F-E977-2E24-5751A1D9ECA4}"/>
                  </a:ext>
                </a:extLst>
              </p:cNvPr>
              <p:cNvSpPr/>
              <p:nvPr/>
            </p:nvSpPr>
            <p:spPr>
              <a:xfrm>
                <a:off x="4358871" y="2771233"/>
                <a:ext cx="3135688" cy="3248662"/>
              </a:xfrm>
              <a:custGeom>
                <a:avLst/>
                <a:gdLst>
                  <a:gd name="connsiteX0" fmla="*/ 602817 w 3135688"/>
                  <a:gd name="connsiteY0" fmla="*/ 2906335 h 3248662"/>
                  <a:gd name="connsiteX1" fmla="*/ 1804311 w 3135688"/>
                  <a:gd name="connsiteY1" fmla="*/ 3238930 h 3248662"/>
                  <a:gd name="connsiteX2" fmla="*/ 2687711 w 3135688"/>
                  <a:gd name="connsiteY2" fmla="*/ 2401271 h 3248662"/>
                  <a:gd name="connsiteX3" fmla="*/ 3129140 w 3135688"/>
                  <a:gd name="connsiteY3" fmla="*/ 1513860 h 3248662"/>
                  <a:gd name="connsiteX4" fmla="*/ 2686631 w 3135688"/>
                  <a:gd name="connsiteY4" fmla="*/ 121540 h 3248662"/>
                  <a:gd name="connsiteX5" fmla="*/ 1375068 w 3135688"/>
                  <a:gd name="connsiteY5" fmla="*/ 87448 h 3248662"/>
                  <a:gd name="connsiteX6" fmla="*/ 200956 w 3135688"/>
                  <a:gd name="connsiteY6" fmla="*/ 555488 h 3248662"/>
                  <a:gd name="connsiteX7" fmla="*/ 27099 w 3135688"/>
                  <a:gd name="connsiteY7" fmla="*/ 1706769 h 3248662"/>
                  <a:gd name="connsiteX8" fmla="*/ 602817 w 3135688"/>
                  <a:gd name="connsiteY8" fmla="*/ 2906412 h 324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688" h="3248662">
                    <a:moveTo>
                      <a:pt x="602817" y="2906335"/>
                    </a:moveTo>
                    <a:cubicBezTo>
                      <a:pt x="917441" y="3128631"/>
                      <a:pt x="1410472" y="3290840"/>
                      <a:pt x="1804311" y="3238930"/>
                    </a:cubicBezTo>
                    <a:cubicBezTo>
                      <a:pt x="2250214" y="3179847"/>
                      <a:pt x="2441195" y="2753612"/>
                      <a:pt x="2687711" y="2401271"/>
                    </a:cubicBezTo>
                    <a:cubicBezTo>
                      <a:pt x="2907538" y="2087032"/>
                      <a:pt x="3181668" y="1905617"/>
                      <a:pt x="3129140" y="1513860"/>
                    </a:cubicBezTo>
                    <a:cubicBezTo>
                      <a:pt x="3069209" y="1066646"/>
                      <a:pt x="3040978" y="367208"/>
                      <a:pt x="2686631" y="121540"/>
                    </a:cubicBezTo>
                    <a:cubicBezTo>
                      <a:pt x="2372624" y="-96128"/>
                      <a:pt x="1765128" y="34381"/>
                      <a:pt x="1375068" y="87448"/>
                    </a:cubicBezTo>
                    <a:cubicBezTo>
                      <a:pt x="930013" y="147688"/>
                      <a:pt x="446083" y="203301"/>
                      <a:pt x="200956" y="555488"/>
                    </a:cubicBezTo>
                    <a:cubicBezTo>
                      <a:pt x="-17715" y="869649"/>
                      <a:pt x="-25660" y="1315784"/>
                      <a:pt x="27099" y="1706769"/>
                    </a:cubicBezTo>
                    <a:cubicBezTo>
                      <a:pt x="86568" y="2148122"/>
                      <a:pt x="255026" y="2660667"/>
                      <a:pt x="602817" y="2906412"/>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7" name="Freeform: Shape 116">
                <a:extLst>
                  <a:ext uri="{FF2B5EF4-FFF2-40B4-BE49-F238E27FC236}">
                    <a16:creationId xmlns:a16="http://schemas.microsoft.com/office/drawing/2014/main" id="{92FDE943-0A38-DF15-251D-9AF5D2808CD9}"/>
                  </a:ext>
                </a:extLst>
              </p:cNvPr>
              <p:cNvSpPr/>
              <p:nvPr/>
            </p:nvSpPr>
            <p:spPr>
              <a:xfrm>
                <a:off x="4372952" y="2753381"/>
                <a:ext cx="3156027" cy="3254119"/>
              </a:xfrm>
              <a:custGeom>
                <a:avLst/>
                <a:gdLst>
                  <a:gd name="connsiteX0" fmla="*/ 597452 w 3156027"/>
                  <a:gd name="connsiteY0" fmla="*/ 2957894 h 3254119"/>
                  <a:gd name="connsiteX1" fmla="*/ 1797558 w 3156027"/>
                  <a:gd name="connsiteY1" fmla="*/ 3242667 h 3254119"/>
                  <a:gd name="connsiteX2" fmla="*/ 2660594 w 3156027"/>
                  <a:gd name="connsiteY2" fmla="*/ 2376700 h 3254119"/>
                  <a:gd name="connsiteX3" fmla="*/ 3150695 w 3156027"/>
                  <a:gd name="connsiteY3" fmla="*/ 1532638 h 3254119"/>
                  <a:gd name="connsiteX4" fmla="*/ 2655966 w 3156027"/>
                  <a:gd name="connsiteY4" fmla="*/ 86017 h 3254119"/>
                  <a:gd name="connsiteX5" fmla="*/ 1361450 w 3156027"/>
                  <a:gd name="connsiteY5" fmla="*/ 150654 h 3254119"/>
                  <a:gd name="connsiteX6" fmla="*/ 141752 w 3156027"/>
                  <a:gd name="connsiteY6" fmla="*/ 552129 h 3254119"/>
                  <a:gd name="connsiteX7" fmla="*/ 51738 w 3156027"/>
                  <a:gd name="connsiteY7" fmla="*/ 1717602 h 3254119"/>
                  <a:gd name="connsiteX8" fmla="*/ 597374 w 3156027"/>
                  <a:gd name="connsiteY8" fmla="*/ 2957816 h 3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027" h="3254119">
                    <a:moveTo>
                      <a:pt x="597452" y="2957894"/>
                    </a:moveTo>
                    <a:cubicBezTo>
                      <a:pt x="906445" y="3167925"/>
                      <a:pt x="1410044" y="3294037"/>
                      <a:pt x="1797558" y="3242667"/>
                    </a:cubicBezTo>
                    <a:cubicBezTo>
                      <a:pt x="2255648" y="3181732"/>
                      <a:pt x="2416778" y="2739608"/>
                      <a:pt x="2660594" y="2376700"/>
                    </a:cubicBezTo>
                    <a:cubicBezTo>
                      <a:pt x="2867541" y="2068555"/>
                      <a:pt x="3202297" y="1917452"/>
                      <a:pt x="3150695" y="1532638"/>
                    </a:cubicBezTo>
                    <a:cubicBezTo>
                      <a:pt x="3088989" y="1072542"/>
                      <a:pt x="3021574" y="329061"/>
                      <a:pt x="2655966" y="86017"/>
                    </a:cubicBezTo>
                    <a:cubicBezTo>
                      <a:pt x="2348516" y="-118385"/>
                      <a:pt x="1744028" y="98898"/>
                      <a:pt x="1361450" y="150654"/>
                    </a:cubicBezTo>
                    <a:cubicBezTo>
                      <a:pt x="903359" y="212437"/>
                      <a:pt x="384566" y="188680"/>
                      <a:pt x="141752" y="552129"/>
                    </a:cubicBezTo>
                    <a:cubicBezTo>
                      <a:pt x="-63883" y="859965"/>
                      <a:pt x="60" y="1333867"/>
                      <a:pt x="51738" y="1717602"/>
                    </a:cubicBezTo>
                    <a:cubicBezTo>
                      <a:pt x="112750" y="2171296"/>
                      <a:pt x="239248" y="2714386"/>
                      <a:pt x="597374" y="2957816"/>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8" name="Freeform: Shape 117">
                <a:extLst>
                  <a:ext uri="{FF2B5EF4-FFF2-40B4-BE49-F238E27FC236}">
                    <a16:creationId xmlns:a16="http://schemas.microsoft.com/office/drawing/2014/main" id="{F7987A33-D4B9-B009-F708-4C7F1E181D68}"/>
                  </a:ext>
                </a:extLst>
              </p:cNvPr>
              <p:cNvSpPr/>
              <p:nvPr/>
            </p:nvSpPr>
            <p:spPr>
              <a:xfrm>
                <a:off x="4369454" y="2723578"/>
                <a:ext cx="3194199" cy="3272228"/>
              </a:xfrm>
              <a:custGeom>
                <a:avLst/>
                <a:gdLst>
                  <a:gd name="connsiteX0" fmla="*/ 609666 w 3194199"/>
                  <a:gd name="connsiteY0" fmla="*/ 3021327 h 3272228"/>
                  <a:gd name="connsiteX1" fmla="*/ 1808461 w 3194199"/>
                  <a:gd name="connsiteY1" fmla="*/ 3258278 h 3272228"/>
                  <a:gd name="connsiteX2" fmla="*/ 2651057 w 3194199"/>
                  <a:gd name="connsiteY2" fmla="*/ 2364080 h 3272228"/>
                  <a:gd name="connsiteX3" fmla="*/ 3189751 w 3194199"/>
                  <a:gd name="connsiteY3" fmla="*/ 1563444 h 3272228"/>
                  <a:gd name="connsiteX4" fmla="*/ 2642804 w 3194199"/>
                  <a:gd name="connsiteY4" fmla="*/ 62522 h 3272228"/>
                  <a:gd name="connsiteX5" fmla="*/ 1365411 w 3194199"/>
                  <a:gd name="connsiteY5" fmla="*/ 225965 h 3272228"/>
                  <a:gd name="connsiteX6" fmla="*/ 100128 w 3194199"/>
                  <a:gd name="connsiteY6" fmla="*/ 560798 h 3272228"/>
                  <a:gd name="connsiteX7" fmla="*/ 94034 w 3194199"/>
                  <a:gd name="connsiteY7" fmla="*/ 1740540 h 3272228"/>
                  <a:gd name="connsiteX8" fmla="*/ 609589 w 3194199"/>
                  <a:gd name="connsiteY8" fmla="*/ 3021327 h 32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199" h="3272228">
                    <a:moveTo>
                      <a:pt x="609666" y="3021327"/>
                    </a:moveTo>
                    <a:cubicBezTo>
                      <a:pt x="912874" y="3219326"/>
                      <a:pt x="1427194" y="3309031"/>
                      <a:pt x="1808461" y="3258278"/>
                    </a:cubicBezTo>
                    <a:cubicBezTo>
                      <a:pt x="2278815" y="3195492"/>
                      <a:pt x="2410481" y="2737710"/>
                      <a:pt x="2651057" y="2364080"/>
                    </a:cubicBezTo>
                    <a:cubicBezTo>
                      <a:pt x="2845431" y="2062183"/>
                      <a:pt x="3240427" y="1941240"/>
                      <a:pt x="3189751" y="1563444"/>
                    </a:cubicBezTo>
                    <a:cubicBezTo>
                      <a:pt x="3126348" y="1090390"/>
                      <a:pt x="3019828" y="302481"/>
                      <a:pt x="2642804" y="62522"/>
                    </a:cubicBezTo>
                    <a:cubicBezTo>
                      <a:pt x="2342064" y="-128844"/>
                      <a:pt x="1740430" y="175444"/>
                      <a:pt x="1365411" y="225965"/>
                    </a:cubicBezTo>
                    <a:cubicBezTo>
                      <a:pt x="894285" y="289291"/>
                      <a:pt x="340087" y="185934"/>
                      <a:pt x="100128" y="560798"/>
                    </a:cubicBezTo>
                    <a:cubicBezTo>
                      <a:pt x="-92781" y="862155"/>
                      <a:pt x="43435" y="1364056"/>
                      <a:pt x="94034" y="1740540"/>
                    </a:cubicBezTo>
                    <a:cubicBezTo>
                      <a:pt x="156589" y="2206653"/>
                      <a:pt x="240972" y="2780596"/>
                      <a:pt x="609589" y="3021327"/>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9" name="Freeform: Shape 118">
                <a:extLst>
                  <a:ext uri="{FF2B5EF4-FFF2-40B4-BE49-F238E27FC236}">
                    <a16:creationId xmlns:a16="http://schemas.microsoft.com/office/drawing/2014/main" id="{B19085DE-DCBA-6783-88F4-7F6773351D80}"/>
                  </a:ext>
                </a:extLst>
              </p:cNvPr>
              <p:cNvSpPr/>
              <p:nvPr/>
            </p:nvSpPr>
            <p:spPr>
              <a:xfrm>
                <a:off x="4352455" y="2686397"/>
                <a:ext cx="3246150" cy="3299210"/>
              </a:xfrm>
              <a:custGeom>
                <a:avLst/>
                <a:gdLst>
                  <a:gd name="connsiteX0" fmla="*/ 1832787 w 3246150"/>
                  <a:gd name="connsiteY0" fmla="*/ 3281344 h 3299210"/>
                  <a:gd name="connsiteX1" fmla="*/ 2655021 w 3246150"/>
                  <a:gd name="connsiteY1" fmla="*/ 2358915 h 3299210"/>
                  <a:gd name="connsiteX2" fmla="*/ 3242385 w 3246150"/>
                  <a:gd name="connsiteY2" fmla="*/ 1601628 h 3299210"/>
                  <a:gd name="connsiteX3" fmla="*/ 2643296 w 3246150"/>
                  <a:gd name="connsiteY3" fmla="*/ 46404 h 3299210"/>
                  <a:gd name="connsiteX4" fmla="*/ 1383027 w 3246150"/>
                  <a:gd name="connsiteY4" fmla="*/ 308655 h 3299210"/>
                  <a:gd name="connsiteX5" fmla="*/ 72158 w 3246150"/>
                  <a:gd name="connsiteY5" fmla="*/ 576844 h 3299210"/>
                  <a:gd name="connsiteX6" fmla="*/ 149908 w 3246150"/>
                  <a:gd name="connsiteY6" fmla="*/ 1770779 h 3299210"/>
                  <a:gd name="connsiteX7" fmla="*/ 635458 w 3246150"/>
                  <a:gd name="connsiteY7" fmla="*/ 3092214 h 3299210"/>
                  <a:gd name="connsiteX8" fmla="*/ 1832864 w 3246150"/>
                  <a:gd name="connsiteY8" fmla="*/ 3281266 h 3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6150" h="3299210">
                    <a:moveTo>
                      <a:pt x="1832787" y="3281344"/>
                    </a:moveTo>
                    <a:cubicBezTo>
                      <a:pt x="2315329" y="3216707"/>
                      <a:pt x="2418069" y="2743421"/>
                      <a:pt x="2655021" y="2358915"/>
                    </a:cubicBezTo>
                    <a:cubicBezTo>
                      <a:pt x="2837131" y="2063420"/>
                      <a:pt x="3292059" y="1972558"/>
                      <a:pt x="3242385" y="1601628"/>
                    </a:cubicBezTo>
                    <a:cubicBezTo>
                      <a:pt x="3177285" y="1115693"/>
                      <a:pt x="3031967" y="282661"/>
                      <a:pt x="2643296" y="46404"/>
                    </a:cubicBezTo>
                    <a:cubicBezTo>
                      <a:pt x="2349344" y="-132312"/>
                      <a:pt x="1750487" y="259367"/>
                      <a:pt x="1383027" y="308655"/>
                    </a:cubicBezTo>
                    <a:cubicBezTo>
                      <a:pt x="898866" y="373523"/>
                      <a:pt x="308801" y="190333"/>
                      <a:pt x="72158" y="576844"/>
                    </a:cubicBezTo>
                    <a:cubicBezTo>
                      <a:pt x="-108255" y="871568"/>
                      <a:pt x="100466" y="1401546"/>
                      <a:pt x="149908" y="1770779"/>
                    </a:cubicBezTo>
                    <a:cubicBezTo>
                      <a:pt x="214005" y="2249233"/>
                      <a:pt x="255965" y="2854492"/>
                      <a:pt x="635458" y="3092214"/>
                    </a:cubicBezTo>
                    <a:cubicBezTo>
                      <a:pt x="932804" y="3278490"/>
                      <a:pt x="1457845" y="3331557"/>
                      <a:pt x="1832864" y="3281266"/>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69" name="Graphic 5">
              <a:extLst>
                <a:ext uri="{FF2B5EF4-FFF2-40B4-BE49-F238E27FC236}">
                  <a16:creationId xmlns:a16="http://schemas.microsoft.com/office/drawing/2014/main" id="{68CA56C0-C6EE-060F-B79A-649CE54E423D}"/>
                </a:ext>
              </a:extLst>
            </p:cNvPr>
            <p:cNvGrpSpPr/>
            <p:nvPr/>
          </p:nvGrpSpPr>
          <p:grpSpPr>
            <a:xfrm rot="1530955">
              <a:off x="-6413599" y="569189"/>
              <a:ext cx="2476400" cy="2415487"/>
              <a:chOff x="4270587" y="2574268"/>
              <a:chExt cx="3544376" cy="3457192"/>
            </a:xfrm>
            <a:noFill/>
          </p:grpSpPr>
          <p:sp>
            <p:nvSpPr>
              <p:cNvPr id="96" name="Freeform: Shape 95">
                <a:extLst>
                  <a:ext uri="{FF2B5EF4-FFF2-40B4-BE49-F238E27FC236}">
                    <a16:creationId xmlns:a16="http://schemas.microsoft.com/office/drawing/2014/main" id="{6F2BCC66-89B2-5A02-75B8-CCC97B336A14}"/>
                  </a:ext>
                </a:extLst>
              </p:cNvPr>
              <p:cNvSpPr/>
              <p:nvPr/>
            </p:nvSpPr>
            <p:spPr>
              <a:xfrm>
                <a:off x="4270587" y="2606803"/>
                <a:ext cx="3544376" cy="3424657"/>
              </a:xfrm>
              <a:custGeom>
                <a:avLst/>
                <a:gdLst>
                  <a:gd name="connsiteX0" fmla="*/ 3338832 w 3544376"/>
                  <a:gd name="connsiteY0" fmla="*/ 932573 h 3424657"/>
                  <a:gd name="connsiteX1" fmla="*/ 2419102 w 3544376"/>
                  <a:gd name="connsiteY1" fmla="*/ 117205 h 3424657"/>
                  <a:gd name="connsiteX2" fmla="*/ 1318575 w 3544376"/>
                  <a:gd name="connsiteY2" fmla="*/ 80027 h 3424657"/>
                  <a:gd name="connsiteX3" fmla="*/ 8709 w 3544376"/>
                  <a:gd name="connsiteY3" fmla="*/ 1110518 h 3424657"/>
                  <a:gd name="connsiteX4" fmla="*/ 630398 w 3544376"/>
                  <a:gd name="connsiteY4" fmla="*/ 2237733 h 3424657"/>
                  <a:gd name="connsiteX5" fmla="*/ 1272758 w 3544376"/>
                  <a:gd name="connsiteY5" fmla="*/ 3411536 h 3424657"/>
                  <a:gd name="connsiteX6" fmla="*/ 2390872 w 3544376"/>
                  <a:gd name="connsiteY6" fmla="*/ 2985687 h 3424657"/>
                  <a:gd name="connsiteX7" fmla="*/ 3510760 w 3544376"/>
                  <a:gd name="connsiteY7" fmla="*/ 2132601 h 3424657"/>
                  <a:gd name="connsiteX8" fmla="*/ 3338908 w 3544376"/>
                  <a:gd name="connsiteY8" fmla="*/ 932650 h 3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4376" h="3424657">
                    <a:moveTo>
                      <a:pt x="3338832" y="932573"/>
                    </a:moveTo>
                    <a:cubicBezTo>
                      <a:pt x="3134970" y="490449"/>
                      <a:pt x="2856290" y="230435"/>
                      <a:pt x="2419102" y="117205"/>
                    </a:cubicBezTo>
                    <a:cubicBezTo>
                      <a:pt x="2083036" y="30199"/>
                      <a:pt x="1658344" y="-76630"/>
                      <a:pt x="1318575" y="80027"/>
                    </a:cubicBezTo>
                    <a:cubicBezTo>
                      <a:pt x="873365" y="285354"/>
                      <a:pt x="120088" y="669551"/>
                      <a:pt x="8709" y="1110518"/>
                    </a:cubicBezTo>
                    <a:cubicBezTo>
                      <a:pt x="-75520" y="1444039"/>
                      <a:pt x="475130" y="1900972"/>
                      <a:pt x="630398" y="2237733"/>
                    </a:cubicBezTo>
                    <a:cubicBezTo>
                      <a:pt x="834953" y="2681323"/>
                      <a:pt x="833642" y="3299231"/>
                      <a:pt x="1272758" y="3411536"/>
                    </a:cubicBezTo>
                    <a:cubicBezTo>
                      <a:pt x="1607591" y="3497153"/>
                      <a:pt x="2052568" y="3141650"/>
                      <a:pt x="2390872" y="2985687"/>
                    </a:cubicBezTo>
                    <a:cubicBezTo>
                      <a:pt x="2829217" y="2783523"/>
                      <a:pt x="3395293" y="2565161"/>
                      <a:pt x="3510760" y="2132601"/>
                    </a:cubicBezTo>
                    <a:cubicBezTo>
                      <a:pt x="3601236" y="1793527"/>
                      <a:pt x="3497339" y="1276198"/>
                      <a:pt x="3338908" y="932650"/>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7" name="Freeform: Shape 96">
                <a:extLst>
                  <a:ext uri="{FF2B5EF4-FFF2-40B4-BE49-F238E27FC236}">
                    <a16:creationId xmlns:a16="http://schemas.microsoft.com/office/drawing/2014/main" id="{5E1E5869-D624-91CB-8BD6-7A080AB404EA}"/>
                  </a:ext>
                </a:extLst>
              </p:cNvPr>
              <p:cNvSpPr/>
              <p:nvPr/>
            </p:nvSpPr>
            <p:spPr>
              <a:xfrm>
                <a:off x="4311149" y="2610445"/>
                <a:ext cx="3481515" cy="3380560"/>
              </a:xfrm>
              <a:custGeom>
                <a:avLst/>
                <a:gdLst>
                  <a:gd name="connsiteX0" fmla="*/ 2384788 w 3481515"/>
                  <a:gd name="connsiteY0" fmla="*/ 2986674 h 3380560"/>
                  <a:gd name="connsiteX1" fmla="*/ 3435796 w 3481515"/>
                  <a:gd name="connsiteY1" fmla="*/ 2123946 h 3380560"/>
                  <a:gd name="connsiteX2" fmla="*/ 3309068 w 3481515"/>
                  <a:gd name="connsiteY2" fmla="*/ 911268 h 3380560"/>
                  <a:gd name="connsiteX3" fmla="*/ 2359797 w 3481515"/>
                  <a:gd name="connsiteY3" fmla="*/ 156988 h 3380560"/>
                  <a:gd name="connsiteX4" fmla="*/ 1222399 w 3481515"/>
                  <a:gd name="connsiteY4" fmla="*/ 71757 h 3380560"/>
                  <a:gd name="connsiteX5" fmla="*/ 10492 w 3481515"/>
                  <a:gd name="connsiteY5" fmla="*/ 1123691 h 3380560"/>
                  <a:gd name="connsiteX6" fmla="*/ 573097 w 3481515"/>
                  <a:gd name="connsiteY6" fmla="*/ 2302662 h 3380560"/>
                  <a:gd name="connsiteX7" fmla="*/ 1256646 w 3481515"/>
                  <a:gd name="connsiteY7" fmla="*/ 3364546 h 3380560"/>
                  <a:gd name="connsiteX8" fmla="*/ 2384788 w 3481515"/>
                  <a:gd name="connsiteY8" fmla="*/ 2986674 h 338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1515" h="3380560">
                    <a:moveTo>
                      <a:pt x="2384788" y="2986674"/>
                    </a:moveTo>
                    <a:cubicBezTo>
                      <a:pt x="2808400" y="2782658"/>
                      <a:pt x="3322257" y="2550489"/>
                      <a:pt x="3435796" y="2123946"/>
                    </a:cubicBezTo>
                    <a:cubicBezTo>
                      <a:pt x="3529127" y="1772916"/>
                      <a:pt x="3475983" y="1257439"/>
                      <a:pt x="3309068" y="911268"/>
                    </a:cubicBezTo>
                    <a:cubicBezTo>
                      <a:pt x="3103355" y="484725"/>
                      <a:pt x="2790197" y="268368"/>
                      <a:pt x="2359797" y="156988"/>
                    </a:cubicBezTo>
                    <a:cubicBezTo>
                      <a:pt x="2011157" y="66743"/>
                      <a:pt x="1565254" y="-93770"/>
                      <a:pt x="1222399" y="71757"/>
                    </a:cubicBezTo>
                    <a:cubicBezTo>
                      <a:pt x="793465" y="278935"/>
                      <a:pt x="120175" y="690129"/>
                      <a:pt x="10492" y="1123691"/>
                    </a:cubicBezTo>
                    <a:cubicBezTo>
                      <a:pt x="-77208" y="1469862"/>
                      <a:pt x="408959" y="1962662"/>
                      <a:pt x="573097" y="2302662"/>
                    </a:cubicBezTo>
                    <a:cubicBezTo>
                      <a:pt x="779581" y="2730362"/>
                      <a:pt x="824704" y="3254015"/>
                      <a:pt x="1256646" y="3364546"/>
                    </a:cubicBezTo>
                    <a:cubicBezTo>
                      <a:pt x="1603512" y="3453403"/>
                      <a:pt x="2043630" y="3150966"/>
                      <a:pt x="2384788" y="2986674"/>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8" name="Freeform: Shape 97">
                <a:extLst>
                  <a:ext uri="{FF2B5EF4-FFF2-40B4-BE49-F238E27FC236}">
                    <a16:creationId xmlns:a16="http://schemas.microsoft.com/office/drawing/2014/main" id="{A5D68838-330B-9EAB-3DD3-8B00D835D4C0}"/>
                  </a:ext>
                </a:extLst>
              </p:cNvPr>
              <p:cNvSpPr/>
              <p:nvPr/>
            </p:nvSpPr>
            <p:spPr>
              <a:xfrm>
                <a:off x="4351228" y="2611075"/>
                <a:ext cx="3424905" cy="3340311"/>
              </a:xfrm>
              <a:custGeom>
                <a:avLst/>
                <a:gdLst>
                  <a:gd name="connsiteX0" fmla="*/ 2379187 w 3424905"/>
                  <a:gd name="connsiteY0" fmla="*/ 2990672 h 3340311"/>
                  <a:gd name="connsiteX1" fmla="*/ 3361317 w 3424905"/>
                  <a:gd name="connsiteY1" fmla="*/ 2118303 h 3340311"/>
                  <a:gd name="connsiteX2" fmla="*/ 3279788 w 3424905"/>
                  <a:gd name="connsiteY2" fmla="*/ 892974 h 3340311"/>
                  <a:gd name="connsiteX3" fmla="*/ 2300975 w 3424905"/>
                  <a:gd name="connsiteY3" fmla="*/ 199707 h 3340311"/>
                  <a:gd name="connsiteX4" fmla="*/ 1126708 w 3424905"/>
                  <a:gd name="connsiteY4" fmla="*/ 66422 h 3340311"/>
                  <a:gd name="connsiteX5" fmla="*/ 12759 w 3424905"/>
                  <a:gd name="connsiteY5" fmla="*/ 1139722 h 3340311"/>
                  <a:gd name="connsiteX6" fmla="*/ 516204 w 3424905"/>
                  <a:gd name="connsiteY6" fmla="*/ 2370449 h 3340311"/>
                  <a:gd name="connsiteX7" fmla="*/ 1241019 w 3424905"/>
                  <a:gd name="connsiteY7" fmla="*/ 3320491 h 3340311"/>
                  <a:gd name="connsiteX8" fmla="*/ 2379265 w 3424905"/>
                  <a:gd name="connsiteY8" fmla="*/ 2990594 h 334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905" h="3340311">
                    <a:moveTo>
                      <a:pt x="2379187" y="2990672"/>
                    </a:moveTo>
                    <a:cubicBezTo>
                      <a:pt x="2788222" y="2785113"/>
                      <a:pt x="3249628" y="2538829"/>
                      <a:pt x="3361317" y="2118303"/>
                    </a:cubicBezTo>
                    <a:cubicBezTo>
                      <a:pt x="3457501" y="1755239"/>
                      <a:pt x="3455341" y="1241614"/>
                      <a:pt x="3279788" y="892974"/>
                    </a:cubicBezTo>
                    <a:cubicBezTo>
                      <a:pt x="3072686" y="481781"/>
                      <a:pt x="2724587" y="309389"/>
                      <a:pt x="2300975" y="199707"/>
                    </a:cubicBezTo>
                    <a:cubicBezTo>
                      <a:pt x="1939763" y="106145"/>
                      <a:pt x="1472571" y="-108206"/>
                      <a:pt x="1126708" y="66422"/>
                    </a:cubicBezTo>
                    <a:cubicBezTo>
                      <a:pt x="713895" y="274988"/>
                      <a:pt x="120745" y="713641"/>
                      <a:pt x="12759" y="1139722"/>
                    </a:cubicBezTo>
                    <a:cubicBezTo>
                      <a:pt x="-78411" y="1498619"/>
                      <a:pt x="342964" y="2027286"/>
                      <a:pt x="516204" y="2370449"/>
                    </a:cubicBezTo>
                    <a:cubicBezTo>
                      <a:pt x="724076" y="2782414"/>
                      <a:pt x="816250" y="3211657"/>
                      <a:pt x="1241019" y="3320491"/>
                    </a:cubicBezTo>
                    <a:cubicBezTo>
                      <a:pt x="1599917" y="3412587"/>
                      <a:pt x="2035176" y="3163449"/>
                      <a:pt x="2379265" y="2990594"/>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9" name="Freeform: Shape 98">
                <a:extLst>
                  <a:ext uri="{FF2B5EF4-FFF2-40B4-BE49-F238E27FC236}">
                    <a16:creationId xmlns:a16="http://schemas.microsoft.com/office/drawing/2014/main" id="{C1D1859E-10A8-719C-0E59-BAD043B867F6}"/>
                  </a:ext>
                </a:extLst>
              </p:cNvPr>
              <p:cNvSpPr/>
              <p:nvPr/>
            </p:nvSpPr>
            <p:spPr>
              <a:xfrm>
                <a:off x="4390546" y="2609845"/>
                <a:ext cx="3375801" cy="3303429"/>
              </a:xfrm>
              <a:custGeom>
                <a:avLst/>
                <a:gdLst>
                  <a:gd name="connsiteX0" fmla="*/ 2374347 w 3375801"/>
                  <a:gd name="connsiteY0" fmla="*/ 2996529 h 3303429"/>
                  <a:gd name="connsiteX1" fmla="*/ 3287597 w 3375801"/>
                  <a:gd name="connsiteY1" fmla="*/ 2114518 h 3303429"/>
                  <a:gd name="connsiteX2" fmla="*/ 3251191 w 3375801"/>
                  <a:gd name="connsiteY2" fmla="*/ 876541 h 3303429"/>
                  <a:gd name="connsiteX3" fmla="*/ 2242836 w 3375801"/>
                  <a:gd name="connsiteY3" fmla="*/ 244285 h 3303429"/>
                  <a:gd name="connsiteX4" fmla="*/ 1031700 w 3375801"/>
                  <a:gd name="connsiteY4" fmla="*/ 62946 h 3303429"/>
                  <a:gd name="connsiteX5" fmla="*/ 15710 w 3375801"/>
                  <a:gd name="connsiteY5" fmla="*/ 1157689 h 3303429"/>
                  <a:gd name="connsiteX6" fmla="*/ 459993 w 3375801"/>
                  <a:gd name="connsiteY6" fmla="*/ 2440249 h 3303429"/>
                  <a:gd name="connsiteX7" fmla="*/ 1226074 w 3375801"/>
                  <a:gd name="connsiteY7" fmla="*/ 3278449 h 3303429"/>
                  <a:gd name="connsiteX8" fmla="*/ 2374347 w 3375801"/>
                  <a:gd name="connsiteY8" fmla="*/ 2996529 h 33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5801" h="3303429">
                    <a:moveTo>
                      <a:pt x="2374347" y="2996529"/>
                    </a:moveTo>
                    <a:cubicBezTo>
                      <a:pt x="2768881" y="2789891"/>
                      <a:pt x="3177760" y="2529029"/>
                      <a:pt x="3287597" y="2114518"/>
                    </a:cubicBezTo>
                    <a:cubicBezTo>
                      <a:pt x="3386712" y="1739423"/>
                      <a:pt x="3435692" y="1227571"/>
                      <a:pt x="3251191" y="876541"/>
                    </a:cubicBezTo>
                    <a:cubicBezTo>
                      <a:pt x="3043087" y="480619"/>
                      <a:pt x="2659584" y="352193"/>
                      <a:pt x="2242836" y="244285"/>
                    </a:cubicBezTo>
                    <a:cubicBezTo>
                      <a:pt x="1869052" y="147483"/>
                      <a:pt x="1380494" y="-121092"/>
                      <a:pt x="1031700" y="62946"/>
                    </a:cubicBezTo>
                    <a:cubicBezTo>
                      <a:pt x="634776" y="272438"/>
                      <a:pt x="121999" y="739090"/>
                      <a:pt x="15710" y="1157689"/>
                    </a:cubicBezTo>
                    <a:cubicBezTo>
                      <a:pt x="-78932" y="1529236"/>
                      <a:pt x="277421" y="2093847"/>
                      <a:pt x="459993" y="2440249"/>
                    </a:cubicBezTo>
                    <a:cubicBezTo>
                      <a:pt x="668869" y="2836556"/>
                      <a:pt x="808402" y="3171312"/>
                      <a:pt x="1226074" y="3278449"/>
                    </a:cubicBezTo>
                    <a:cubicBezTo>
                      <a:pt x="1597005" y="3373785"/>
                      <a:pt x="2027559" y="3178176"/>
                      <a:pt x="2374347" y="2996529"/>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0" name="Freeform: Shape 99">
                <a:extLst>
                  <a:ext uri="{FF2B5EF4-FFF2-40B4-BE49-F238E27FC236}">
                    <a16:creationId xmlns:a16="http://schemas.microsoft.com/office/drawing/2014/main" id="{47D7D51B-9BBE-28F8-C1AE-937D9FDEF1FE}"/>
                  </a:ext>
                </a:extLst>
              </p:cNvPr>
              <p:cNvSpPr/>
              <p:nvPr/>
            </p:nvSpPr>
            <p:spPr>
              <a:xfrm>
                <a:off x="4428860" y="2607348"/>
                <a:ext cx="3333638" cy="3269772"/>
              </a:xfrm>
              <a:custGeom>
                <a:avLst/>
                <a:gdLst>
                  <a:gd name="connsiteX0" fmla="*/ 2370512 w 3333638"/>
                  <a:gd name="connsiteY0" fmla="*/ 3003654 h 3269772"/>
                  <a:gd name="connsiteX1" fmla="*/ 3214806 w 3333638"/>
                  <a:gd name="connsiteY1" fmla="*/ 2112002 h 3269772"/>
                  <a:gd name="connsiteX2" fmla="*/ 3223522 w 3333638"/>
                  <a:gd name="connsiteY2" fmla="*/ 861297 h 3269772"/>
                  <a:gd name="connsiteX3" fmla="*/ 2185625 w 3333638"/>
                  <a:gd name="connsiteY3" fmla="*/ 290053 h 3269772"/>
                  <a:gd name="connsiteX4" fmla="*/ 937697 w 3333638"/>
                  <a:gd name="connsiteY4" fmla="*/ 60738 h 3269772"/>
                  <a:gd name="connsiteX5" fmla="*/ 19665 w 3333638"/>
                  <a:gd name="connsiteY5" fmla="*/ 1176924 h 3269772"/>
                  <a:gd name="connsiteX6" fmla="*/ 404865 w 3333638"/>
                  <a:gd name="connsiteY6" fmla="*/ 2511240 h 3269772"/>
                  <a:gd name="connsiteX7" fmla="*/ 1212212 w 3333638"/>
                  <a:gd name="connsiteY7" fmla="*/ 3237597 h 3269772"/>
                  <a:gd name="connsiteX8" fmla="*/ 2370512 w 3333638"/>
                  <a:gd name="connsiteY8" fmla="*/ 3003654 h 32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638" h="3269772">
                    <a:moveTo>
                      <a:pt x="2370512" y="3003654"/>
                    </a:moveTo>
                    <a:cubicBezTo>
                      <a:pt x="2750699" y="2796245"/>
                      <a:pt x="3106897" y="2520419"/>
                      <a:pt x="3214806" y="2112002"/>
                    </a:cubicBezTo>
                    <a:cubicBezTo>
                      <a:pt x="3316775" y="1724873"/>
                      <a:pt x="3417279" y="1214719"/>
                      <a:pt x="3223522" y="861297"/>
                    </a:cubicBezTo>
                    <a:cubicBezTo>
                      <a:pt x="3014800" y="480494"/>
                      <a:pt x="2595585" y="396265"/>
                      <a:pt x="2185625" y="290053"/>
                    </a:cubicBezTo>
                    <a:cubicBezTo>
                      <a:pt x="1799191" y="189935"/>
                      <a:pt x="1289268" y="-133019"/>
                      <a:pt x="937697" y="60738"/>
                    </a:cubicBezTo>
                    <a:cubicBezTo>
                      <a:pt x="556508" y="270770"/>
                      <a:pt x="124334" y="765730"/>
                      <a:pt x="19665" y="1176924"/>
                    </a:cubicBezTo>
                    <a:cubicBezTo>
                      <a:pt x="-78448" y="1561121"/>
                      <a:pt x="212651" y="2161829"/>
                      <a:pt x="404865" y="2511240"/>
                    </a:cubicBezTo>
                    <a:cubicBezTo>
                      <a:pt x="614357" y="2892120"/>
                      <a:pt x="801635" y="3132157"/>
                      <a:pt x="1212212" y="3237597"/>
                    </a:cubicBezTo>
                    <a:cubicBezTo>
                      <a:pt x="1595175" y="3336095"/>
                      <a:pt x="2021102" y="3194326"/>
                      <a:pt x="2370512" y="3003654"/>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1" name="Freeform: Shape 100">
                <a:extLst>
                  <a:ext uri="{FF2B5EF4-FFF2-40B4-BE49-F238E27FC236}">
                    <a16:creationId xmlns:a16="http://schemas.microsoft.com/office/drawing/2014/main" id="{2C4951EC-A8AD-9057-F440-6E0E72D9366E}"/>
                  </a:ext>
                </a:extLst>
              </p:cNvPr>
              <p:cNvSpPr/>
              <p:nvPr/>
            </p:nvSpPr>
            <p:spPr>
              <a:xfrm>
                <a:off x="4465597" y="2604029"/>
                <a:ext cx="3297610" cy="3240257"/>
              </a:xfrm>
              <a:custGeom>
                <a:avLst/>
                <a:gdLst>
                  <a:gd name="connsiteX0" fmla="*/ 2368253 w 3297610"/>
                  <a:gd name="connsiteY0" fmla="*/ 3011601 h 3240257"/>
                  <a:gd name="connsiteX1" fmla="*/ 3143667 w 3297610"/>
                  <a:gd name="connsiteY1" fmla="*/ 2110307 h 3240257"/>
                  <a:gd name="connsiteX2" fmla="*/ 3197583 w 3297610"/>
                  <a:gd name="connsiteY2" fmla="*/ 846953 h 3240257"/>
                  <a:gd name="connsiteX3" fmla="*/ 2130145 w 3297610"/>
                  <a:gd name="connsiteY3" fmla="*/ 336721 h 3240257"/>
                  <a:gd name="connsiteX4" fmla="*/ 845347 w 3297610"/>
                  <a:gd name="connsiteY4" fmla="*/ 59352 h 3240257"/>
                  <a:gd name="connsiteX5" fmla="*/ 25197 w 3297610"/>
                  <a:gd name="connsiteY5" fmla="*/ 1196981 h 3240257"/>
                  <a:gd name="connsiteX6" fmla="*/ 351236 w 3297610"/>
                  <a:gd name="connsiteY6" fmla="*/ 2583130 h 3240257"/>
                  <a:gd name="connsiteX7" fmla="*/ 1199772 w 3297610"/>
                  <a:gd name="connsiteY7" fmla="*/ 3197645 h 3240257"/>
                  <a:gd name="connsiteX8" fmla="*/ 2368176 w 3297610"/>
                  <a:gd name="connsiteY8" fmla="*/ 3011756 h 324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610" h="3240257">
                    <a:moveTo>
                      <a:pt x="2368253" y="3011601"/>
                    </a:moveTo>
                    <a:cubicBezTo>
                      <a:pt x="2734325" y="2803729"/>
                      <a:pt x="3037610" y="2512708"/>
                      <a:pt x="3143667" y="2110307"/>
                    </a:cubicBezTo>
                    <a:cubicBezTo>
                      <a:pt x="3248491" y="1711146"/>
                      <a:pt x="3400750" y="1202611"/>
                      <a:pt x="3197583" y="846953"/>
                    </a:cubicBezTo>
                    <a:cubicBezTo>
                      <a:pt x="2988554" y="481113"/>
                      <a:pt x="2533317" y="441159"/>
                      <a:pt x="2130145" y="336721"/>
                    </a:cubicBezTo>
                    <a:cubicBezTo>
                      <a:pt x="1731138" y="233364"/>
                      <a:pt x="1199617" y="-144355"/>
                      <a:pt x="845347" y="59352"/>
                    </a:cubicBezTo>
                    <a:cubicBezTo>
                      <a:pt x="479739" y="269539"/>
                      <a:pt x="128246" y="793269"/>
                      <a:pt x="25197" y="1196981"/>
                    </a:cubicBezTo>
                    <a:cubicBezTo>
                      <a:pt x="-76464" y="1593828"/>
                      <a:pt x="149149" y="2230788"/>
                      <a:pt x="351236" y="2583130"/>
                    </a:cubicBezTo>
                    <a:cubicBezTo>
                      <a:pt x="560960" y="2948739"/>
                      <a:pt x="796368" y="3093902"/>
                      <a:pt x="1199772" y="3197645"/>
                    </a:cubicBezTo>
                    <a:cubicBezTo>
                      <a:pt x="1594768" y="3299383"/>
                      <a:pt x="2016143" y="3211683"/>
                      <a:pt x="2368176" y="3011756"/>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2" name="Freeform: Shape 101">
                <a:extLst>
                  <a:ext uri="{FF2B5EF4-FFF2-40B4-BE49-F238E27FC236}">
                    <a16:creationId xmlns:a16="http://schemas.microsoft.com/office/drawing/2014/main" id="{F9742F96-582D-B4B5-EBA6-EBDD22914532}"/>
                  </a:ext>
                </a:extLst>
              </p:cNvPr>
              <p:cNvSpPr/>
              <p:nvPr/>
            </p:nvSpPr>
            <p:spPr>
              <a:xfrm>
                <a:off x="4499869" y="2600116"/>
                <a:ext cx="3267148" cy="3216006"/>
              </a:xfrm>
              <a:custGeom>
                <a:avLst/>
                <a:gdLst>
                  <a:gd name="connsiteX0" fmla="*/ 2368459 w 3267148"/>
                  <a:gd name="connsiteY0" fmla="*/ 3020220 h 3216006"/>
                  <a:gd name="connsiteX1" fmla="*/ 3074994 w 3267148"/>
                  <a:gd name="connsiteY1" fmla="*/ 2109207 h 3216006"/>
                  <a:gd name="connsiteX2" fmla="*/ 3174032 w 3267148"/>
                  <a:gd name="connsiteY2" fmla="*/ 833203 h 3216006"/>
                  <a:gd name="connsiteX3" fmla="*/ 2077052 w 3267148"/>
                  <a:gd name="connsiteY3" fmla="*/ 384060 h 3216006"/>
                  <a:gd name="connsiteX4" fmla="*/ 755385 w 3267148"/>
                  <a:gd name="connsiteY4" fmla="*/ 58637 h 3216006"/>
                  <a:gd name="connsiteX5" fmla="*/ 33193 w 3267148"/>
                  <a:gd name="connsiteY5" fmla="*/ 1217631 h 3216006"/>
                  <a:gd name="connsiteX6" fmla="*/ 300072 w 3267148"/>
                  <a:gd name="connsiteY6" fmla="*/ 2655537 h 3216006"/>
                  <a:gd name="connsiteX7" fmla="*/ 1189873 w 3267148"/>
                  <a:gd name="connsiteY7" fmla="*/ 3158209 h 3216006"/>
                  <a:gd name="connsiteX8" fmla="*/ 2368305 w 3267148"/>
                  <a:gd name="connsiteY8" fmla="*/ 3020297 h 321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7148" h="3216006">
                    <a:moveTo>
                      <a:pt x="2368459" y="3020220"/>
                    </a:moveTo>
                    <a:cubicBezTo>
                      <a:pt x="2720493" y="2812193"/>
                      <a:pt x="2970787" y="2505668"/>
                      <a:pt x="3074994" y="2109207"/>
                    </a:cubicBezTo>
                    <a:cubicBezTo>
                      <a:pt x="3182748" y="1698013"/>
                      <a:pt x="3386995" y="1190866"/>
                      <a:pt x="3174032" y="833203"/>
                    </a:cubicBezTo>
                    <a:cubicBezTo>
                      <a:pt x="2965002" y="482095"/>
                      <a:pt x="2473360" y="486646"/>
                      <a:pt x="2077052" y="384060"/>
                    </a:cubicBezTo>
                    <a:cubicBezTo>
                      <a:pt x="1665473" y="277462"/>
                      <a:pt x="1112201" y="-155406"/>
                      <a:pt x="755385" y="58637"/>
                    </a:cubicBezTo>
                    <a:cubicBezTo>
                      <a:pt x="405203" y="268669"/>
                      <a:pt x="134545" y="821401"/>
                      <a:pt x="33193" y="1217631"/>
                    </a:cubicBezTo>
                    <a:cubicBezTo>
                      <a:pt x="-71939" y="1627205"/>
                      <a:pt x="87803" y="2300495"/>
                      <a:pt x="300072" y="2655537"/>
                    </a:cubicBezTo>
                    <a:cubicBezTo>
                      <a:pt x="509718" y="3006104"/>
                      <a:pt x="793566" y="3056163"/>
                      <a:pt x="1189873" y="3158209"/>
                    </a:cubicBezTo>
                    <a:cubicBezTo>
                      <a:pt x="1596979" y="3263187"/>
                      <a:pt x="2013881" y="3229711"/>
                      <a:pt x="2368305" y="3020297"/>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3" name="Freeform: Shape 102">
                <a:extLst>
                  <a:ext uri="{FF2B5EF4-FFF2-40B4-BE49-F238E27FC236}">
                    <a16:creationId xmlns:a16="http://schemas.microsoft.com/office/drawing/2014/main" id="{D37B2175-1EBF-75F4-DBD2-A481D3469E41}"/>
                  </a:ext>
                </a:extLst>
              </p:cNvPr>
              <p:cNvSpPr/>
              <p:nvPr/>
            </p:nvSpPr>
            <p:spPr>
              <a:xfrm>
                <a:off x="4530202" y="2595585"/>
                <a:ext cx="3242767" cy="3198539"/>
              </a:xfrm>
              <a:custGeom>
                <a:avLst/>
                <a:gdLst>
                  <a:gd name="connsiteX0" fmla="*/ 2372604 w 3242767"/>
                  <a:gd name="connsiteY0" fmla="*/ 3029379 h 3198539"/>
                  <a:gd name="connsiteX1" fmla="*/ 3010259 w 3242767"/>
                  <a:gd name="connsiteY1" fmla="*/ 2108724 h 3198539"/>
                  <a:gd name="connsiteX2" fmla="*/ 3154497 w 3242767"/>
                  <a:gd name="connsiteY2" fmla="*/ 819993 h 3198539"/>
                  <a:gd name="connsiteX3" fmla="*/ 2027976 w 3242767"/>
                  <a:gd name="connsiteY3" fmla="*/ 431862 h 3198539"/>
                  <a:gd name="connsiteX4" fmla="*/ 669516 w 3242767"/>
                  <a:gd name="connsiteY4" fmla="*/ 58386 h 3198539"/>
                  <a:gd name="connsiteX5" fmla="*/ 45282 w 3242767"/>
                  <a:gd name="connsiteY5" fmla="*/ 1238823 h 3198539"/>
                  <a:gd name="connsiteX6" fmla="*/ 253078 w 3242767"/>
                  <a:gd name="connsiteY6" fmla="*/ 2728484 h 3198539"/>
                  <a:gd name="connsiteX7" fmla="*/ 1184145 w 3242767"/>
                  <a:gd name="connsiteY7" fmla="*/ 3119315 h 3198539"/>
                  <a:gd name="connsiteX8" fmla="*/ 2372681 w 3242767"/>
                  <a:gd name="connsiteY8" fmla="*/ 3029379 h 31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767" h="3198539">
                    <a:moveTo>
                      <a:pt x="2372604" y="3029379"/>
                    </a:moveTo>
                    <a:cubicBezTo>
                      <a:pt x="2710831" y="2821429"/>
                      <a:pt x="2907904" y="2499092"/>
                      <a:pt x="3010259" y="2108724"/>
                    </a:cubicBezTo>
                    <a:cubicBezTo>
                      <a:pt x="3120867" y="1685498"/>
                      <a:pt x="3377488" y="1179585"/>
                      <a:pt x="3154497" y="819993"/>
                    </a:cubicBezTo>
                    <a:cubicBezTo>
                      <a:pt x="2945776" y="483464"/>
                      <a:pt x="2417495" y="532752"/>
                      <a:pt x="2027976" y="431862"/>
                    </a:cubicBezTo>
                    <a:cubicBezTo>
                      <a:pt x="1603746" y="321948"/>
                      <a:pt x="1028569" y="-166224"/>
                      <a:pt x="669516" y="58386"/>
                    </a:cubicBezTo>
                    <a:cubicBezTo>
                      <a:pt x="334530" y="267878"/>
                      <a:pt x="144938" y="850075"/>
                      <a:pt x="45282" y="1238823"/>
                    </a:cubicBezTo>
                    <a:cubicBezTo>
                      <a:pt x="-63320" y="1661047"/>
                      <a:pt x="30241" y="2370898"/>
                      <a:pt x="253078" y="2728484"/>
                    </a:cubicBezTo>
                    <a:cubicBezTo>
                      <a:pt x="462261" y="3064165"/>
                      <a:pt x="795011" y="3018966"/>
                      <a:pt x="1184145" y="3119315"/>
                    </a:cubicBezTo>
                    <a:cubicBezTo>
                      <a:pt x="1603283" y="3227532"/>
                      <a:pt x="2015943" y="3248666"/>
                      <a:pt x="2372681" y="3029379"/>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4" name="Freeform: Shape 103">
                <a:extLst>
                  <a:ext uri="{FF2B5EF4-FFF2-40B4-BE49-F238E27FC236}">
                    <a16:creationId xmlns:a16="http://schemas.microsoft.com/office/drawing/2014/main" id="{B0229413-79BF-6876-EFBA-5E8E4196D339}"/>
                  </a:ext>
                </a:extLst>
              </p:cNvPr>
              <p:cNvSpPr/>
              <p:nvPr/>
            </p:nvSpPr>
            <p:spPr>
              <a:xfrm>
                <a:off x="4553971" y="2590726"/>
                <a:ext cx="3226504" cy="3187950"/>
              </a:xfrm>
              <a:custGeom>
                <a:avLst/>
                <a:gdLst>
                  <a:gd name="connsiteX0" fmla="*/ 2383391 w 3226504"/>
                  <a:gd name="connsiteY0" fmla="*/ 3038865 h 3187950"/>
                  <a:gd name="connsiteX1" fmla="*/ 2952166 w 3226504"/>
                  <a:gd name="connsiteY1" fmla="*/ 2108570 h 3187950"/>
                  <a:gd name="connsiteX2" fmla="*/ 3141527 w 3226504"/>
                  <a:gd name="connsiteY2" fmla="*/ 807189 h 3187950"/>
                  <a:gd name="connsiteX3" fmla="*/ 1985463 w 3226504"/>
                  <a:gd name="connsiteY3" fmla="*/ 480070 h 3187950"/>
                  <a:gd name="connsiteX4" fmla="*/ 590135 w 3226504"/>
                  <a:gd name="connsiteY4" fmla="*/ 58540 h 3187950"/>
                  <a:gd name="connsiteX5" fmla="*/ 63859 w 3226504"/>
                  <a:gd name="connsiteY5" fmla="*/ 1260420 h 3187950"/>
                  <a:gd name="connsiteX6" fmla="*/ 212494 w 3226504"/>
                  <a:gd name="connsiteY6" fmla="*/ 2801914 h 3187950"/>
                  <a:gd name="connsiteX7" fmla="*/ 1184827 w 3226504"/>
                  <a:gd name="connsiteY7" fmla="*/ 3080825 h 3187950"/>
                  <a:gd name="connsiteX8" fmla="*/ 2383391 w 3226504"/>
                  <a:gd name="connsiteY8" fmla="*/ 3038865 h 31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6504" h="3187950">
                    <a:moveTo>
                      <a:pt x="2383391" y="3038865"/>
                    </a:moveTo>
                    <a:cubicBezTo>
                      <a:pt x="2707964" y="2831302"/>
                      <a:pt x="2851740" y="2492921"/>
                      <a:pt x="2952166" y="2108570"/>
                    </a:cubicBezTo>
                    <a:cubicBezTo>
                      <a:pt x="3065629" y="1673310"/>
                      <a:pt x="3374930" y="1168401"/>
                      <a:pt x="3141527" y="807189"/>
                    </a:cubicBezTo>
                    <a:cubicBezTo>
                      <a:pt x="2933423" y="485083"/>
                      <a:pt x="2368118" y="579185"/>
                      <a:pt x="1985463" y="480070"/>
                    </a:cubicBezTo>
                    <a:cubicBezTo>
                      <a:pt x="1548662" y="366916"/>
                      <a:pt x="951347" y="-177023"/>
                      <a:pt x="590135" y="58540"/>
                    </a:cubicBezTo>
                    <a:cubicBezTo>
                      <a:pt x="270112" y="267261"/>
                      <a:pt x="161818" y="879077"/>
                      <a:pt x="63859" y="1260420"/>
                    </a:cubicBezTo>
                    <a:cubicBezTo>
                      <a:pt x="-48214" y="1695293"/>
                      <a:pt x="-21218" y="2442014"/>
                      <a:pt x="212494" y="2801914"/>
                    </a:cubicBezTo>
                    <a:cubicBezTo>
                      <a:pt x="420983" y="3122940"/>
                      <a:pt x="802790" y="2982250"/>
                      <a:pt x="1184827" y="3080825"/>
                    </a:cubicBezTo>
                    <a:cubicBezTo>
                      <a:pt x="1615998" y="3192205"/>
                      <a:pt x="2024647" y="3268258"/>
                      <a:pt x="2383391" y="3038865"/>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5" name="Freeform: Shape 104">
                <a:extLst>
                  <a:ext uri="{FF2B5EF4-FFF2-40B4-BE49-F238E27FC236}">
                    <a16:creationId xmlns:a16="http://schemas.microsoft.com/office/drawing/2014/main" id="{FC21FE51-0F51-C2B6-9F39-3D53702491AD}"/>
                  </a:ext>
                </a:extLst>
              </p:cNvPr>
              <p:cNvSpPr/>
              <p:nvPr/>
            </p:nvSpPr>
            <p:spPr>
              <a:xfrm>
                <a:off x="4568996" y="2585529"/>
                <a:ext cx="3220062" cy="3183237"/>
              </a:xfrm>
              <a:custGeom>
                <a:avLst/>
                <a:gdLst>
                  <a:gd name="connsiteX0" fmla="*/ 2402845 w 3220062"/>
                  <a:gd name="connsiteY0" fmla="*/ 3048690 h 3183237"/>
                  <a:gd name="connsiteX1" fmla="*/ 2902741 w 3220062"/>
                  <a:gd name="connsiteY1" fmla="*/ 2108752 h 3183237"/>
                  <a:gd name="connsiteX2" fmla="*/ 3137301 w 3220062"/>
                  <a:gd name="connsiteY2" fmla="*/ 794722 h 3183237"/>
                  <a:gd name="connsiteX3" fmla="*/ 1951696 w 3220062"/>
                  <a:gd name="connsiteY3" fmla="*/ 528615 h 3183237"/>
                  <a:gd name="connsiteX4" fmla="*/ 519498 w 3220062"/>
                  <a:gd name="connsiteY4" fmla="*/ 59031 h 3183237"/>
                  <a:gd name="connsiteX5" fmla="*/ 91104 w 3220062"/>
                  <a:gd name="connsiteY5" fmla="*/ 1282277 h 3183237"/>
                  <a:gd name="connsiteX6" fmla="*/ 180577 w 3220062"/>
                  <a:gd name="connsiteY6" fmla="*/ 2875527 h 3183237"/>
                  <a:gd name="connsiteX7" fmla="*/ 1194100 w 3220062"/>
                  <a:gd name="connsiteY7" fmla="*/ 3042597 h 3183237"/>
                  <a:gd name="connsiteX8" fmla="*/ 2402690 w 3220062"/>
                  <a:gd name="connsiteY8" fmla="*/ 3048690 h 31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062" h="3183237">
                    <a:moveTo>
                      <a:pt x="2402845" y="3048690"/>
                    </a:moveTo>
                    <a:cubicBezTo>
                      <a:pt x="2713920" y="2841743"/>
                      <a:pt x="2804166" y="2487088"/>
                      <a:pt x="2902741" y="2108752"/>
                    </a:cubicBezTo>
                    <a:cubicBezTo>
                      <a:pt x="3019057" y="1661538"/>
                      <a:pt x="3381426" y="1157322"/>
                      <a:pt x="3137301" y="794722"/>
                    </a:cubicBezTo>
                    <a:cubicBezTo>
                      <a:pt x="2930046" y="486809"/>
                      <a:pt x="2327563" y="626033"/>
                      <a:pt x="1951696" y="528615"/>
                    </a:cubicBezTo>
                    <a:cubicBezTo>
                      <a:pt x="1502322" y="412221"/>
                      <a:pt x="882484" y="-187870"/>
                      <a:pt x="519498" y="59031"/>
                    </a:cubicBezTo>
                    <a:cubicBezTo>
                      <a:pt x="214284" y="266672"/>
                      <a:pt x="187442" y="908415"/>
                      <a:pt x="91104" y="1282277"/>
                    </a:cubicBezTo>
                    <a:cubicBezTo>
                      <a:pt x="-24441" y="1729877"/>
                      <a:pt x="-64396" y="2513621"/>
                      <a:pt x="180577" y="2875527"/>
                    </a:cubicBezTo>
                    <a:cubicBezTo>
                      <a:pt x="388064" y="3182052"/>
                      <a:pt x="819235" y="2945718"/>
                      <a:pt x="1194100" y="3042597"/>
                    </a:cubicBezTo>
                    <a:cubicBezTo>
                      <a:pt x="1637304" y="3157215"/>
                      <a:pt x="2042173" y="3288495"/>
                      <a:pt x="2402690" y="3048690"/>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6" name="Freeform: Shape 105">
                <a:extLst>
                  <a:ext uri="{FF2B5EF4-FFF2-40B4-BE49-F238E27FC236}">
                    <a16:creationId xmlns:a16="http://schemas.microsoft.com/office/drawing/2014/main" id="{3A61D1C9-C392-DE3A-F55B-BB30FB16D058}"/>
                  </a:ext>
                </a:extLst>
              </p:cNvPr>
              <p:cNvSpPr/>
              <p:nvPr/>
            </p:nvSpPr>
            <p:spPr>
              <a:xfrm>
                <a:off x="4575239" y="2579941"/>
                <a:ext cx="3223194" cy="3183120"/>
              </a:xfrm>
              <a:custGeom>
                <a:avLst/>
                <a:gdLst>
                  <a:gd name="connsiteX0" fmla="*/ 2431079 w 3223194"/>
                  <a:gd name="connsiteY0" fmla="*/ 3058906 h 3183120"/>
                  <a:gd name="connsiteX1" fmla="*/ 2862096 w 3223194"/>
                  <a:gd name="connsiteY1" fmla="*/ 2109327 h 3183120"/>
                  <a:gd name="connsiteX2" fmla="*/ 3141779 w 3223194"/>
                  <a:gd name="connsiteY2" fmla="*/ 782570 h 3183120"/>
                  <a:gd name="connsiteX3" fmla="*/ 1926632 w 3223194"/>
                  <a:gd name="connsiteY3" fmla="*/ 577475 h 3183120"/>
                  <a:gd name="connsiteX4" fmla="*/ 457565 w 3223194"/>
                  <a:gd name="connsiteY4" fmla="*/ 59838 h 3183120"/>
                  <a:gd name="connsiteX5" fmla="*/ 127129 w 3223194"/>
                  <a:gd name="connsiteY5" fmla="*/ 1304526 h 3183120"/>
                  <a:gd name="connsiteX6" fmla="*/ 157519 w 3223194"/>
                  <a:gd name="connsiteY6" fmla="*/ 2949610 h 3183120"/>
                  <a:gd name="connsiteX7" fmla="*/ 1212307 w 3223194"/>
                  <a:gd name="connsiteY7" fmla="*/ 3004836 h 3183120"/>
                  <a:gd name="connsiteX8" fmla="*/ 2431002 w 3223194"/>
                  <a:gd name="connsiteY8" fmla="*/ 3058906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3194" h="3183120">
                    <a:moveTo>
                      <a:pt x="2431079" y="3058906"/>
                    </a:moveTo>
                    <a:cubicBezTo>
                      <a:pt x="2728888" y="2852731"/>
                      <a:pt x="2765372" y="2481646"/>
                      <a:pt x="2862096" y="2109327"/>
                    </a:cubicBezTo>
                    <a:cubicBezTo>
                      <a:pt x="2981343" y="1650080"/>
                      <a:pt x="3397011" y="1146327"/>
                      <a:pt x="3141779" y="782570"/>
                    </a:cubicBezTo>
                    <a:cubicBezTo>
                      <a:pt x="2935526" y="488695"/>
                      <a:pt x="2295712" y="673119"/>
                      <a:pt x="1926632" y="577475"/>
                    </a:cubicBezTo>
                    <a:cubicBezTo>
                      <a:pt x="1464608" y="457765"/>
                      <a:pt x="822016" y="-198865"/>
                      <a:pt x="457565" y="59838"/>
                    </a:cubicBezTo>
                    <a:cubicBezTo>
                      <a:pt x="166852" y="266168"/>
                      <a:pt x="221848" y="938146"/>
                      <a:pt x="127129" y="1304526"/>
                    </a:cubicBezTo>
                    <a:cubicBezTo>
                      <a:pt x="8113" y="1764776"/>
                      <a:pt x="-99178" y="2585930"/>
                      <a:pt x="157519" y="2949610"/>
                    </a:cubicBezTo>
                    <a:cubicBezTo>
                      <a:pt x="363849" y="3241942"/>
                      <a:pt x="844539" y="2909655"/>
                      <a:pt x="1212307" y="3004836"/>
                    </a:cubicBezTo>
                    <a:cubicBezTo>
                      <a:pt x="1667544" y="3122695"/>
                      <a:pt x="2068942" y="3309510"/>
                      <a:pt x="2431002" y="3058906"/>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7" name="Freeform: Shape 106">
                <a:extLst>
                  <a:ext uri="{FF2B5EF4-FFF2-40B4-BE49-F238E27FC236}">
                    <a16:creationId xmlns:a16="http://schemas.microsoft.com/office/drawing/2014/main" id="{9F969876-2183-7369-8018-C96633067E10}"/>
                  </a:ext>
                </a:extLst>
              </p:cNvPr>
              <p:cNvSpPr/>
              <p:nvPr/>
            </p:nvSpPr>
            <p:spPr>
              <a:xfrm>
                <a:off x="4574616" y="2574268"/>
                <a:ext cx="3233910" cy="3186151"/>
              </a:xfrm>
              <a:custGeom>
                <a:avLst/>
                <a:gdLst>
                  <a:gd name="connsiteX0" fmla="*/ 2828318 w 3233910"/>
                  <a:gd name="connsiteY0" fmla="*/ 2109987 h 3186151"/>
                  <a:gd name="connsiteX1" fmla="*/ 3153201 w 3233910"/>
                  <a:gd name="connsiteY1" fmla="*/ 770580 h 3186151"/>
                  <a:gd name="connsiteX2" fmla="*/ 1908512 w 3233910"/>
                  <a:gd name="connsiteY2" fmla="*/ 626573 h 3186151"/>
                  <a:gd name="connsiteX3" fmla="*/ 402652 w 3233910"/>
                  <a:gd name="connsiteY3" fmla="*/ 60883 h 3186151"/>
                  <a:gd name="connsiteX4" fmla="*/ 170175 w 3233910"/>
                  <a:gd name="connsiteY4" fmla="*/ 1327014 h 3186151"/>
                  <a:gd name="connsiteX5" fmla="*/ 141404 w 3233910"/>
                  <a:gd name="connsiteY5" fmla="*/ 3023854 h 3186151"/>
                  <a:gd name="connsiteX6" fmla="*/ 1237458 w 3233910"/>
                  <a:gd name="connsiteY6" fmla="*/ 2967238 h 3186151"/>
                  <a:gd name="connsiteX7" fmla="*/ 2466180 w 3233910"/>
                  <a:gd name="connsiteY7" fmla="*/ 3069285 h 3186151"/>
                  <a:gd name="connsiteX8" fmla="*/ 2828318 w 3233910"/>
                  <a:gd name="connsiteY8" fmla="*/ 2110064 h 318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910" h="3186151">
                    <a:moveTo>
                      <a:pt x="2828318" y="2109987"/>
                    </a:moveTo>
                    <a:cubicBezTo>
                      <a:pt x="2950419" y="1638707"/>
                      <a:pt x="3419925" y="1135031"/>
                      <a:pt x="3153201" y="770580"/>
                    </a:cubicBezTo>
                    <a:cubicBezTo>
                      <a:pt x="2948182" y="490434"/>
                      <a:pt x="2270727" y="720366"/>
                      <a:pt x="1908512" y="626573"/>
                    </a:cubicBezTo>
                    <a:cubicBezTo>
                      <a:pt x="1433915" y="503624"/>
                      <a:pt x="768029" y="-210007"/>
                      <a:pt x="402652" y="60883"/>
                    </a:cubicBezTo>
                    <a:cubicBezTo>
                      <a:pt x="126286" y="265747"/>
                      <a:pt x="263197" y="968039"/>
                      <a:pt x="170175" y="1327014"/>
                    </a:cubicBezTo>
                    <a:cubicBezTo>
                      <a:pt x="47611" y="1799914"/>
                      <a:pt x="-127326" y="2658939"/>
                      <a:pt x="141404" y="3023854"/>
                    </a:cubicBezTo>
                    <a:cubicBezTo>
                      <a:pt x="346345" y="3302147"/>
                      <a:pt x="876786" y="2873831"/>
                      <a:pt x="1237458" y="2967238"/>
                    </a:cubicBezTo>
                    <a:cubicBezTo>
                      <a:pt x="1704727" y="3088336"/>
                      <a:pt x="2102963" y="3331072"/>
                      <a:pt x="2466180" y="3069285"/>
                    </a:cubicBezTo>
                    <a:cubicBezTo>
                      <a:pt x="2750877" y="2864112"/>
                      <a:pt x="2733445" y="2476289"/>
                      <a:pt x="2828318" y="2110064"/>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70" name="Graphic 5">
              <a:extLst>
                <a:ext uri="{FF2B5EF4-FFF2-40B4-BE49-F238E27FC236}">
                  <a16:creationId xmlns:a16="http://schemas.microsoft.com/office/drawing/2014/main" id="{BE83E782-B774-4DB9-56EF-B01C38A9663C}"/>
                </a:ext>
              </a:extLst>
            </p:cNvPr>
            <p:cNvGrpSpPr/>
            <p:nvPr/>
          </p:nvGrpSpPr>
          <p:grpSpPr>
            <a:xfrm rot="493675">
              <a:off x="-6806101" y="683791"/>
              <a:ext cx="3322109" cy="2161677"/>
              <a:chOff x="3224705" y="2448010"/>
              <a:chExt cx="5745675" cy="3738674"/>
            </a:xfrm>
            <a:noFill/>
          </p:grpSpPr>
          <p:sp>
            <p:nvSpPr>
              <p:cNvPr id="84" name="Freeform: Shape 83">
                <a:extLst>
                  <a:ext uri="{FF2B5EF4-FFF2-40B4-BE49-F238E27FC236}">
                    <a16:creationId xmlns:a16="http://schemas.microsoft.com/office/drawing/2014/main" id="{D01C5AEF-5570-83C3-B3C3-37DE9B5F8E06}"/>
                  </a:ext>
                </a:extLst>
              </p:cNvPr>
              <p:cNvSpPr/>
              <p:nvPr/>
            </p:nvSpPr>
            <p:spPr>
              <a:xfrm>
                <a:off x="3224705" y="2973429"/>
                <a:ext cx="4086746" cy="2988613"/>
              </a:xfrm>
              <a:custGeom>
                <a:avLst/>
                <a:gdLst>
                  <a:gd name="connsiteX0" fmla="*/ 3021857 w 4086746"/>
                  <a:gd name="connsiteY0" fmla="*/ 21082 h 2988613"/>
                  <a:gd name="connsiteX1" fmla="*/ 1949714 w 4086746"/>
                  <a:gd name="connsiteY1" fmla="*/ 140561 h 2988613"/>
                  <a:gd name="connsiteX2" fmla="*/ 17620 w 4086746"/>
                  <a:gd name="connsiteY2" fmla="*/ 326759 h 2988613"/>
                  <a:gd name="connsiteX3" fmla="*/ 1162808 w 4086746"/>
                  <a:gd name="connsiteY3" fmla="*/ 2051134 h 2988613"/>
                  <a:gd name="connsiteX4" fmla="*/ 2164991 w 4086746"/>
                  <a:gd name="connsiteY4" fmla="*/ 2546943 h 2988613"/>
                  <a:gd name="connsiteX5" fmla="*/ 3449172 w 4086746"/>
                  <a:gd name="connsiteY5" fmla="*/ 2922733 h 2988613"/>
                  <a:gd name="connsiteX6" fmla="*/ 3803596 w 4086746"/>
                  <a:gd name="connsiteY6" fmla="*/ 1748620 h 2988613"/>
                  <a:gd name="connsiteX7" fmla="*/ 3997970 w 4086746"/>
                  <a:gd name="connsiteY7" fmla="*/ 855117 h 2988613"/>
                  <a:gd name="connsiteX8" fmla="*/ 3021857 w 4086746"/>
                  <a:gd name="connsiteY8" fmla="*/ 21160 h 29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746" h="2988613">
                    <a:moveTo>
                      <a:pt x="3021857" y="21082"/>
                    </a:moveTo>
                    <a:cubicBezTo>
                      <a:pt x="2524275" y="34658"/>
                      <a:pt x="2338926" y="-88523"/>
                      <a:pt x="1949714" y="140561"/>
                    </a:cubicBezTo>
                    <a:cubicBezTo>
                      <a:pt x="1650594" y="316654"/>
                      <a:pt x="147126" y="-24349"/>
                      <a:pt x="17620" y="326759"/>
                    </a:cubicBezTo>
                    <a:cubicBezTo>
                      <a:pt x="-151995" y="786777"/>
                      <a:pt x="953624" y="1647191"/>
                      <a:pt x="1162808" y="2051134"/>
                    </a:cubicBezTo>
                    <a:cubicBezTo>
                      <a:pt x="1489850" y="2682542"/>
                      <a:pt x="1817123" y="2418671"/>
                      <a:pt x="2164991" y="2546943"/>
                    </a:cubicBezTo>
                    <a:cubicBezTo>
                      <a:pt x="2623313" y="2715940"/>
                      <a:pt x="3059267" y="3153822"/>
                      <a:pt x="3449172" y="2922733"/>
                    </a:cubicBezTo>
                    <a:cubicBezTo>
                      <a:pt x="3746441" y="2746562"/>
                      <a:pt x="3674708" y="2098108"/>
                      <a:pt x="3803596" y="1748620"/>
                    </a:cubicBezTo>
                    <a:cubicBezTo>
                      <a:pt x="3970588" y="1295698"/>
                      <a:pt x="4222272" y="1242631"/>
                      <a:pt x="3997970" y="855117"/>
                    </a:cubicBezTo>
                    <a:cubicBezTo>
                      <a:pt x="3822185" y="551446"/>
                      <a:pt x="3400038" y="10824"/>
                      <a:pt x="3021857" y="21160"/>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5" name="Freeform: Shape 84">
                <a:extLst>
                  <a:ext uri="{FF2B5EF4-FFF2-40B4-BE49-F238E27FC236}">
                    <a16:creationId xmlns:a16="http://schemas.microsoft.com/office/drawing/2014/main" id="{24F01F94-43F4-15AF-1CAC-376B2A258731}"/>
                  </a:ext>
                </a:extLst>
              </p:cNvPr>
              <p:cNvSpPr/>
              <p:nvPr/>
            </p:nvSpPr>
            <p:spPr>
              <a:xfrm>
                <a:off x="3285345" y="2945042"/>
                <a:ext cx="4163768" cy="2979360"/>
              </a:xfrm>
              <a:custGeom>
                <a:avLst/>
                <a:gdLst>
                  <a:gd name="connsiteX0" fmla="*/ 3793170 w 4163768"/>
                  <a:gd name="connsiteY0" fmla="*/ 1782639 h 2979360"/>
                  <a:gd name="connsiteX1" fmla="*/ 4094681 w 4163768"/>
                  <a:gd name="connsiteY1" fmla="*/ 868155 h 2979360"/>
                  <a:gd name="connsiteX2" fmla="*/ 2987366 w 4163768"/>
                  <a:gd name="connsiteY2" fmla="*/ 28 h 2979360"/>
                  <a:gd name="connsiteX3" fmla="*/ 1885912 w 4163768"/>
                  <a:gd name="connsiteY3" fmla="*/ 197641 h 2979360"/>
                  <a:gd name="connsiteX4" fmla="*/ 15678 w 4163768"/>
                  <a:gd name="connsiteY4" fmla="*/ 437446 h 2979360"/>
                  <a:gd name="connsiteX5" fmla="*/ 1132404 w 4163768"/>
                  <a:gd name="connsiteY5" fmla="*/ 2066409 h 2979360"/>
                  <a:gd name="connsiteX6" fmla="*/ 2140990 w 4163768"/>
                  <a:gd name="connsiteY6" fmla="*/ 2635648 h 2979360"/>
                  <a:gd name="connsiteX7" fmla="*/ 3375266 w 4163768"/>
                  <a:gd name="connsiteY7" fmla="*/ 2903143 h 2979360"/>
                  <a:gd name="connsiteX8" fmla="*/ 3793247 w 4163768"/>
                  <a:gd name="connsiteY8" fmla="*/ 1782639 h 297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768" h="2979360">
                    <a:moveTo>
                      <a:pt x="3793170" y="1782639"/>
                    </a:moveTo>
                    <a:cubicBezTo>
                      <a:pt x="3948438" y="1338818"/>
                      <a:pt x="4315975" y="1250115"/>
                      <a:pt x="4094681" y="868155"/>
                    </a:cubicBezTo>
                    <a:cubicBezTo>
                      <a:pt x="3912417" y="553917"/>
                      <a:pt x="3371717" y="-4523"/>
                      <a:pt x="2987366" y="28"/>
                    </a:cubicBezTo>
                    <a:cubicBezTo>
                      <a:pt x="2503822" y="5735"/>
                      <a:pt x="2269030" y="-27894"/>
                      <a:pt x="1885912" y="197641"/>
                    </a:cubicBezTo>
                    <a:cubicBezTo>
                      <a:pt x="1575531" y="380291"/>
                      <a:pt x="141019" y="77932"/>
                      <a:pt x="15678" y="437446"/>
                    </a:cubicBezTo>
                    <a:cubicBezTo>
                      <a:pt x="-141132" y="887207"/>
                      <a:pt x="925072" y="1670179"/>
                      <a:pt x="1132404" y="2066409"/>
                    </a:cubicBezTo>
                    <a:cubicBezTo>
                      <a:pt x="1452196" y="2678688"/>
                      <a:pt x="1784560" y="2511310"/>
                      <a:pt x="2140990" y="2635648"/>
                    </a:cubicBezTo>
                    <a:cubicBezTo>
                      <a:pt x="2589439" y="2792072"/>
                      <a:pt x="2991608" y="3130376"/>
                      <a:pt x="3375266" y="2903143"/>
                    </a:cubicBezTo>
                    <a:cubicBezTo>
                      <a:pt x="3683333" y="2720725"/>
                      <a:pt x="3668215" y="2140071"/>
                      <a:pt x="3793247" y="1782639"/>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6" name="Freeform: Shape 85">
                <a:extLst>
                  <a:ext uri="{FF2B5EF4-FFF2-40B4-BE49-F238E27FC236}">
                    <a16:creationId xmlns:a16="http://schemas.microsoft.com/office/drawing/2014/main" id="{7D872D14-DDE4-058C-77CD-B42420DC0BBF}"/>
                  </a:ext>
                </a:extLst>
              </p:cNvPr>
              <p:cNvSpPr/>
              <p:nvPr/>
            </p:nvSpPr>
            <p:spPr>
              <a:xfrm>
                <a:off x="3345777" y="2895587"/>
                <a:ext cx="4247432" cy="2996098"/>
              </a:xfrm>
              <a:custGeom>
                <a:avLst/>
                <a:gdLst>
                  <a:gd name="connsiteX0" fmla="*/ 3783028 w 4247432"/>
                  <a:gd name="connsiteY0" fmla="*/ 1837724 h 2996098"/>
                  <a:gd name="connsiteX1" fmla="*/ 4191599 w 4247432"/>
                  <a:gd name="connsiteY1" fmla="*/ 902338 h 2996098"/>
                  <a:gd name="connsiteX2" fmla="*/ 2953081 w 4247432"/>
                  <a:gd name="connsiteY2" fmla="*/ 41 h 2996098"/>
                  <a:gd name="connsiteX3" fmla="*/ 1822318 w 4247432"/>
                  <a:gd name="connsiteY3" fmla="*/ 275790 h 2996098"/>
                  <a:gd name="connsiteX4" fmla="*/ 13867 w 4247432"/>
                  <a:gd name="connsiteY4" fmla="*/ 569202 h 2996098"/>
                  <a:gd name="connsiteX5" fmla="*/ 1102053 w 4247432"/>
                  <a:gd name="connsiteY5" fmla="*/ 2102675 h 2996098"/>
                  <a:gd name="connsiteX6" fmla="*/ 2117041 w 4247432"/>
                  <a:gd name="connsiteY6" fmla="*/ 2745420 h 2996098"/>
                  <a:gd name="connsiteX7" fmla="*/ 3301335 w 4247432"/>
                  <a:gd name="connsiteY7" fmla="*/ 2904699 h 2996098"/>
                  <a:gd name="connsiteX8" fmla="*/ 3782951 w 4247432"/>
                  <a:gd name="connsiteY8" fmla="*/ 1837724 h 29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7432" h="2996098">
                    <a:moveTo>
                      <a:pt x="3783028" y="1837724"/>
                    </a:moveTo>
                    <a:cubicBezTo>
                      <a:pt x="3926880" y="1403159"/>
                      <a:pt x="4410039" y="1278667"/>
                      <a:pt x="4191599" y="902338"/>
                    </a:cubicBezTo>
                    <a:cubicBezTo>
                      <a:pt x="4002856" y="577532"/>
                      <a:pt x="3343681" y="1506"/>
                      <a:pt x="2953081" y="41"/>
                    </a:cubicBezTo>
                    <a:cubicBezTo>
                      <a:pt x="2483575" y="-1733"/>
                      <a:pt x="2199342" y="53802"/>
                      <a:pt x="1822318" y="275790"/>
                    </a:cubicBezTo>
                    <a:cubicBezTo>
                      <a:pt x="1500752" y="465073"/>
                      <a:pt x="134888" y="201125"/>
                      <a:pt x="13867" y="569202"/>
                    </a:cubicBezTo>
                    <a:cubicBezTo>
                      <a:pt x="-130603" y="1008626"/>
                      <a:pt x="896726" y="1714158"/>
                      <a:pt x="1102053" y="2102675"/>
                    </a:cubicBezTo>
                    <a:cubicBezTo>
                      <a:pt x="1414672" y="2695824"/>
                      <a:pt x="1751896" y="2625171"/>
                      <a:pt x="2117041" y="2745420"/>
                    </a:cubicBezTo>
                    <a:cubicBezTo>
                      <a:pt x="2555309" y="2889658"/>
                      <a:pt x="2924002" y="3128075"/>
                      <a:pt x="3301335" y="2904699"/>
                    </a:cubicBezTo>
                    <a:cubicBezTo>
                      <a:pt x="3620201" y="2716033"/>
                      <a:pt x="3661930" y="2203256"/>
                      <a:pt x="3782951" y="183772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7" name="Freeform: Shape 86">
                <a:extLst>
                  <a:ext uri="{FF2B5EF4-FFF2-40B4-BE49-F238E27FC236}">
                    <a16:creationId xmlns:a16="http://schemas.microsoft.com/office/drawing/2014/main" id="{F6BEE9F2-BB9B-DA59-4397-EE72D516552B}"/>
                  </a:ext>
                </a:extLst>
              </p:cNvPr>
              <p:cNvSpPr/>
              <p:nvPr/>
            </p:nvSpPr>
            <p:spPr>
              <a:xfrm>
                <a:off x="3406170" y="2845727"/>
                <a:ext cx="4334890" cy="3021757"/>
              </a:xfrm>
              <a:custGeom>
                <a:avLst/>
                <a:gdLst>
                  <a:gd name="connsiteX0" fmla="*/ 3772848 w 4334890"/>
                  <a:gd name="connsiteY0" fmla="*/ 1893214 h 3021757"/>
                  <a:gd name="connsiteX1" fmla="*/ 4288557 w 4334890"/>
                  <a:gd name="connsiteY1" fmla="*/ 936924 h 3021757"/>
                  <a:gd name="connsiteX2" fmla="*/ 2918837 w 4334890"/>
                  <a:gd name="connsiteY2" fmla="*/ 381 h 3021757"/>
                  <a:gd name="connsiteX3" fmla="*/ 1758762 w 4334890"/>
                  <a:gd name="connsiteY3" fmla="*/ 354188 h 3021757"/>
                  <a:gd name="connsiteX4" fmla="*/ 12172 w 4334890"/>
                  <a:gd name="connsiteY4" fmla="*/ 701207 h 3021757"/>
                  <a:gd name="connsiteX5" fmla="*/ 1071897 w 4334890"/>
                  <a:gd name="connsiteY5" fmla="*/ 2139267 h 3021757"/>
                  <a:gd name="connsiteX6" fmla="*/ 2093286 w 4334890"/>
                  <a:gd name="connsiteY6" fmla="*/ 2855443 h 3021757"/>
                  <a:gd name="connsiteX7" fmla="*/ 3227676 w 4334890"/>
                  <a:gd name="connsiteY7" fmla="*/ 2906427 h 3021757"/>
                  <a:gd name="connsiteX8" fmla="*/ 3772926 w 4334890"/>
                  <a:gd name="connsiteY8" fmla="*/ 1893060 h 30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4890" h="3021757">
                    <a:moveTo>
                      <a:pt x="3772848" y="1893214"/>
                    </a:moveTo>
                    <a:cubicBezTo>
                      <a:pt x="3905671" y="1468137"/>
                      <a:pt x="4503989" y="1307701"/>
                      <a:pt x="4288557" y="936924"/>
                    </a:cubicBezTo>
                    <a:cubicBezTo>
                      <a:pt x="4093411" y="601629"/>
                      <a:pt x="3315684" y="8094"/>
                      <a:pt x="2918837" y="381"/>
                    </a:cubicBezTo>
                    <a:cubicBezTo>
                      <a:pt x="2463446" y="-8412"/>
                      <a:pt x="2129770" y="135826"/>
                      <a:pt x="1758762" y="354188"/>
                    </a:cubicBezTo>
                    <a:cubicBezTo>
                      <a:pt x="1425935" y="550027"/>
                      <a:pt x="128642" y="324415"/>
                      <a:pt x="12172" y="701207"/>
                    </a:cubicBezTo>
                    <a:cubicBezTo>
                      <a:pt x="-120342" y="1129987"/>
                      <a:pt x="868421" y="1758386"/>
                      <a:pt x="1071897" y="2139267"/>
                    </a:cubicBezTo>
                    <a:cubicBezTo>
                      <a:pt x="1377265" y="2713288"/>
                      <a:pt x="1719270" y="2739667"/>
                      <a:pt x="2093286" y="2855443"/>
                    </a:cubicBezTo>
                    <a:cubicBezTo>
                      <a:pt x="2521218" y="2987957"/>
                      <a:pt x="2856591" y="3126024"/>
                      <a:pt x="3227676" y="2906427"/>
                    </a:cubicBezTo>
                    <a:cubicBezTo>
                      <a:pt x="3557340" y="2711514"/>
                      <a:pt x="3656147" y="2266690"/>
                      <a:pt x="3772926" y="1893060"/>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8" name="Freeform: Shape 87">
                <a:extLst>
                  <a:ext uri="{FF2B5EF4-FFF2-40B4-BE49-F238E27FC236}">
                    <a16:creationId xmlns:a16="http://schemas.microsoft.com/office/drawing/2014/main" id="{8396582A-AE14-8667-17FB-771784FD5F90}"/>
                  </a:ext>
                </a:extLst>
              </p:cNvPr>
              <p:cNvSpPr/>
              <p:nvPr/>
            </p:nvSpPr>
            <p:spPr>
              <a:xfrm>
                <a:off x="3466359" y="2795931"/>
                <a:ext cx="4425026" cy="3063471"/>
              </a:xfrm>
              <a:custGeom>
                <a:avLst/>
                <a:gdLst>
                  <a:gd name="connsiteX0" fmla="*/ 3762949 w 4425026"/>
                  <a:gd name="connsiteY0" fmla="*/ 1948641 h 3063471"/>
                  <a:gd name="connsiteX1" fmla="*/ 4385718 w 4425026"/>
                  <a:gd name="connsiteY1" fmla="*/ 971448 h 3063471"/>
                  <a:gd name="connsiteX2" fmla="*/ 2884795 w 4425026"/>
                  <a:gd name="connsiteY2" fmla="*/ 735 h 3063471"/>
                  <a:gd name="connsiteX3" fmla="*/ 1695410 w 4425026"/>
                  <a:gd name="connsiteY3" fmla="*/ 432677 h 3063471"/>
                  <a:gd name="connsiteX4" fmla="*/ 10603 w 4425026"/>
                  <a:gd name="connsiteY4" fmla="*/ 833304 h 3063471"/>
                  <a:gd name="connsiteX5" fmla="*/ 1041789 w 4425026"/>
                  <a:gd name="connsiteY5" fmla="*/ 2175951 h 3063471"/>
                  <a:gd name="connsiteX6" fmla="*/ 2069581 w 4425026"/>
                  <a:gd name="connsiteY6" fmla="*/ 2965634 h 3063471"/>
                  <a:gd name="connsiteX7" fmla="*/ 3154065 w 4425026"/>
                  <a:gd name="connsiteY7" fmla="*/ 2908401 h 3063471"/>
                  <a:gd name="connsiteX8" fmla="*/ 3762949 w 4425026"/>
                  <a:gd name="connsiteY8" fmla="*/ 1948564 h 30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026" h="3063471">
                    <a:moveTo>
                      <a:pt x="3762949" y="1948641"/>
                    </a:moveTo>
                    <a:cubicBezTo>
                      <a:pt x="3885128" y="1533127"/>
                      <a:pt x="4598295" y="1336594"/>
                      <a:pt x="4385718" y="971448"/>
                    </a:cubicBezTo>
                    <a:cubicBezTo>
                      <a:pt x="4184094" y="625586"/>
                      <a:pt x="3287967" y="14927"/>
                      <a:pt x="2884795" y="735"/>
                    </a:cubicBezTo>
                    <a:cubicBezTo>
                      <a:pt x="2443596" y="-14769"/>
                      <a:pt x="2060325" y="217863"/>
                      <a:pt x="1695410" y="432677"/>
                    </a:cubicBezTo>
                    <a:cubicBezTo>
                      <a:pt x="1351399" y="635150"/>
                      <a:pt x="122214" y="447718"/>
                      <a:pt x="10603" y="833304"/>
                    </a:cubicBezTo>
                    <a:cubicBezTo>
                      <a:pt x="-110418" y="1251362"/>
                      <a:pt x="840318" y="1802706"/>
                      <a:pt x="1041789" y="2175951"/>
                    </a:cubicBezTo>
                    <a:cubicBezTo>
                      <a:pt x="1339983" y="2730842"/>
                      <a:pt x="1686617" y="2854485"/>
                      <a:pt x="2069581" y="2965634"/>
                    </a:cubicBezTo>
                    <a:cubicBezTo>
                      <a:pt x="2487022" y="3086809"/>
                      <a:pt x="2789228" y="3124141"/>
                      <a:pt x="3154065" y="2908401"/>
                    </a:cubicBezTo>
                    <a:cubicBezTo>
                      <a:pt x="3494528" y="2707240"/>
                      <a:pt x="3650644" y="2330524"/>
                      <a:pt x="3762949" y="194856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9" name="Freeform: Shape 88">
                <a:extLst>
                  <a:ext uri="{FF2B5EF4-FFF2-40B4-BE49-F238E27FC236}">
                    <a16:creationId xmlns:a16="http://schemas.microsoft.com/office/drawing/2014/main" id="{DFD64678-2277-4A0B-78FB-386E86B592AD}"/>
                  </a:ext>
                </a:extLst>
              </p:cNvPr>
              <p:cNvSpPr/>
              <p:nvPr/>
            </p:nvSpPr>
            <p:spPr>
              <a:xfrm>
                <a:off x="3526436" y="2746166"/>
                <a:ext cx="4516838" cy="3129085"/>
              </a:xfrm>
              <a:custGeom>
                <a:avLst/>
                <a:gdLst>
                  <a:gd name="connsiteX0" fmla="*/ 3753086 w 4516838"/>
                  <a:gd name="connsiteY0" fmla="*/ 2004037 h 3129085"/>
                  <a:gd name="connsiteX1" fmla="*/ 4482992 w 4516838"/>
                  <a:gd name="connsiteY1" fmla="*/ 1005942 h 3129085"/>
                  <a:gd name="connsiteX2" fmla="*/ 2850866 w 4516838"/>
                  <a:gd name="connsiteY2" fmla="*/ 1059 h 3129085"/>
                  <a:gd name="connsiteX3" fmla="*/ 1632171 w 4516838"/>
                  <a:gd name="connsiteY3" fmla="*/ 511136 h 3129085"/>
                  <a:gd name="connsiteX4" fmla="*/ 9147 w 4516838"/>
                  <a:gd name="connsiteY4" fmla="*/ 965447 h 3129085"/>
                  <a:gd name="connsiteX5" fmla="*/ 1011871 w 4516838"/>
                  <a:gd name="connsiteY5" fmla="*/ 2212681 h 3129085"/>
                  <a:gd name="connsiteX6" fmla="*/ 2046065 w 4516838"/>
                  <a:gd name="connsiteY6" fmla="*/ 3075871 h 3129085"/>
                  <a:gd name="connsiteX7" fmla="*/ 3080644 w 4516838"/>
                  <a:gd name="connsiteY7" fmla="*/ 2910345 h 3129085"/>
                  <a:gd name="connsiteX8" fmla="*/ 3753163 w 4516838"/>
                  <a:gd name="connsiteY8" fmla="*/ 2004114 h 31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838" h="3129085">
                    <a:moveTo>
                      <a:pt x="3753086" y="2004037"/>
                    </a:moveTo>
                    <a:cubicBezTo>
                      <a:pt x="3864928" y="1598166"/>
                      <a:pt x="4692561" y="1365534"/>
                      <a:pt x="4482992" y="1005942"/>
                    </a:cubicBezTo>
                    <a:cubicBezTo>
                      <a:pt x="4274888" y="649589"/>
                      <a:pt x="3260286" y="21962"/>
                      <a:pt x="2850866" y="1059"/>
                    </a:cubicBezTo>
                    <a:cubicBezTo>
                      <a:pt x="2423783" y="-20770"/>
                      <a:pt x="1990992" y="299870"/>
                      <a:pt x="1632171" y="511136"/>
                    </a:cubicBezTo>
                    <a:cubicBezTo>
                      <a:pt x="1276976" y="720166"/>
                      <a:pt x="115667" y="570837"/>
                      <a:pt x="9147" y="965447"/>
                    </a:cubicBezTo>
                    <a:cubicBezTo>
                      <a:pt x="-100767" y="1372553"/>
                      <a:pt x="812252" y="1847149"/>
                      <a:pt x="1011871" y="2212681"/>
                    </a:cubicBezTo>
                    <a:cubicBezTo>
                      <a:pt x="1302892" y="2748444"/>
                      <a:pt x="1654000" y="2969583"/>
                      <a:pt x="2046065" y="3075871"/>
                    </a:cubicBezTo>
                    <a:cubicBezTo>
                      <a:pt x="2452939" y="3186094"/>
                      <a:pt x="2721978" y="3122305"/>
                      <a:pt x="3080644" y="2910345"/>
                    </a:cubicBezTo>
                    <a:cubicBezTo>
                      <a:pt x="3431906" y="2702935"/>
                      <a:pt x="3645563" y="2394405"/>
                      <a:pt x="3753163" y="200411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0" name="Freeform: Shape 89">
                <a:extLst>
                  <a:ext uri="{FF2B5EF4-FFF2-40B4-BE49-F238E27FC236}">
                    <a16:creationId xmlns:a16="http://schemas.microsoft.com/office/drawing/2014/main" id="{9AE23B46-65B1-8D2B-6CF1-1C04253B8A31}"/>
                  </a:ext>
                </a:extLst>
              </p:cNvPr>
              <p:cNvSpPr/>
              <p:nvPr/>
            </p:nvSpPr>
            <p:spPr>
              <a:xfrm>
                <a:off x="3586413" y="2696421"/>
                <a:ext cx="4609879" cy="3215724"/>
              </a:xfrm>
              <a:custGeom>
                <a:avLst/>
                <a:gdLst>
                  <a:gd name="connsiteX0" fmla="*/ 3743322 w 4609879"/>
                  <a:gd name="connsiteY0" fmla="*/ 2059413 h 3215724"/>
                  <a:gd name="connsiteX1" fmla="*/ 4580365 w 4609879"/>
                  <a:gd name="connsiteY1" fmla="*/ 1040414 h 3215724"/>
                  <a:gd name="connsiteX2" fmla="*/ 2817037 w 4609879"/>
                  <a:gd name="connsiteY2" fmla="*/ 1361 h 3215724"/>
                  <a:gd name="connsiteX3" fmla="*/ 1568955 w 4609879"/>
                  <a:gd name="connsiteY3" fmla="*/ 589575 h 3215724"/>
                  <a:gd name="connsiteX4" fmla="*/ 7791 w 4609879"/>
                  <a:gd name="connsiteY4" fmla="*/ 1097493 h 3215724"/>
                  <a:gd name="connsiteX5" fmla="*/ 981976 w 4609879"/>
                  <a:gd name="connsiteY5" fmla="*/ 2249313 h 3215724"/>
                  <a:gd name="connsiteX6" fmla="*/ 2022571 w 4609879"/>
                  <a:gd name="connsiteY6" fmla="*/ 3185934 h 3215724"/>
                  <a:gd name="connsiteX7" fmla="*/ 3007169 w 4609879"/>
                  <a:gd name="connsiteY7" fmla="*/ 2912190 h 3215724"/>
                  <a:gd name="connsiteX8" fmla="*/ 3743322 w 4609879"/>
                  <a:gd name="connsiteY8" fmla="*/ 2059567 h 32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9879" h="3215724">
                    <a:moveTo>
                      <a:pt x="3743322" y="2059413"/>
                    </a:moveTo>
                    <a:cubicBezTo>
                      <a:pt x="3845138" y="1663337"/>
                      <a:pt x="4786926" y="1394376"/>
                      <a:pt x="4580365" y="1040414"/>
                    </a:cubicBezTo>
                    <a:cubicBezTo>
                      <a:pt x="4365783" y="673495"/>
                      <a:pt x="3232782" y="29284"/>
                      <a:pt x="2817037" y="1361"/>
                    </a:cubicBezTo>
                    <a:cubicBezTo>
                      <a:pt x="2401292" y="-26560"/>
                      <a:pt x="1921836" y="381934"/>
                      <a:pt x="1568955" y="589575"/>
                    </a:cubicBezTo>
                    <a:cubicBezTo>
                      <a:pt x="1202498" y="805237"/>
                      <a:pt x="108757" y="693858"/>
                      <a:pt x="7791" y="1097493"/>
                    </a:cubicBezTo>
                    <a:cubicBezTo>
                      <a:pt x="-91324" y="1493568"/>
                      <a:pt x="784362" y="1891418"/>
                      <a:pt x="981976" y="2249313"/>
                    </a:cubicBezTo>
                    <a:cubicBezTo>
                      <a:pt x="1265746" y="2765947"/>
                      <a:pt x="1621328" y="3084968"/>
                      <a:pt x="2022571" y="3185934"/>
                    </a:cubicBezTo>
                    <a:cubicBezTo>
                      <a:pt x="2418724" y="3285589"/>
                      <a:pt x="2654827" y="3120217"/>
                      <a:pt x="3007169" y="2912190"/>
                    </a:cubicBezTo>
                    <a:cubicBezTo>
                      <a:pt x="3369229" y="2698533"/>
                      <a:pt x="3640813" y="2458265"/>
                      <a:pt x="3743322" y="2059567"/>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1" name="Freeform: Shape 90">
                <a:extLst>
                  <a:ext uri="{FF2B5EF4-FFF2-40B4-BE49-F238E27FC236}">
                    <a16:creationId xmlns:a16="http://schemas.microsoft.com/office/drawing/2014/main" id="{70817C90-C0E0-1423-E302-C7642952371D}"/>
                  </a:ext>
                </a:extLst>
              </p:cNvPr>
              <p:cNvSpPr/>
              <p:nvPr/>
            </p:nvSpPr>
            <p:spPr>
              <a:xfrm>
                <a:off x="3646345" y="2646648"/>
                <a:ext cx="4703818" cy="3313713"/>
              </a:xfrm>
              <a:custGeom>
                <a:avLst/>
                <a:gdLst>
                  <a:gd name="connsiteX0" fmla="*/ 3733681 w 4703818"/>
                  <a:gd name="connsiteY0" fmla="*/ 2114893 h 3313713"/>
                  <a:gd name="connsiteX1" fmla="*/ 4677784 w 4703818"/>
                  <a:gd name="connsiteY1" fmla="*/ 1074915 h 3313713"/>
                  <a:gd name="connsiteX2" fmla="*/ 2783330 w 4703818"/>
                  <a:gd name="connsiteY2" fmla="*/ 1615 h 3313713"/>
                  <a:gd name="connsiteX3" fmla="*/ 1505937 w 4703818"/>
                  <a:gd name="connsiteY3" fmla="*/ 667886 h 3313713"/>
                  <a:gd name="connsiteX4" fmla="*/ 6557 w 4703818"/>
                  <a:gd name="connsiteY4" fmla="*/ 1229411 h 3313713"/>
                  <a:gd name="connsiteX5" fmla="*/ 952280 w 4703818"/>
                  <a:gd name="connsiteY5" fmla="*/ 2285819 h 3313713"/>
                  <a:gd name="connsiteX6" fmla="*/ 1999200 w 4703818"/>
                  <a:gd name="connsiteY6" fmla="*/ 3295947 h 3313713"/>
                  <a:gd name="connsiteX7" fmla="*/ 2933893 w 4703818"/>
                  <a:gd name="connsiteY7" fmla="*/ 2913910 h 3313713"/>
                  <a:gd name="connsiteX8" fmla="*/ 3733681 w 4703818"/>
                  <a:gd name="connsiteY8" fmla="*/ 2114816 h 33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818" h="3313713">
                    <a:moveTo>
                      <a:pt x="3733681" y="2114893"/>
                    </a:moveTo>
                    <a:cubicBezTo>
                      <a:pt x="3825777" y="1728690"/>
                      <a:pt x="4881491" y="1423323"/>
                      <a:pt x="4677784" y="1074915"/>
                    </a:cubicBezTo>
                    <a:cubicBezTo>
                      <a:pt x="4456722" y="697428"/>
                      <a:pt x="3205245" y="37019"/>
                      <a:pt x="2783330" y="1615"/>
                    </a:cubicBezTo>
                    <a:cubicBezTo>
                      <a:pt x="2384478" y="-31860"/>
                      <a:pt x="1852725" y="463871"/>
                      <a:pt x="1505937" y="667886"/>
                    </a:cubicBezTo>
                    <a:cubicBezTo>
                      <a:pt x="1128296" y="890105"/>
                      <a:pt x="101738" y="816675"/>
                      <a:pt x="6557" y="1229411"/>
                    </a:cubicBezTo>
                    <a:cubicBezTo>
                      <a:pt x="-82223" y="1614457"/>
                      <a:pt x="756517" y="1935560"/>
                      <a:pt x="952280" y="2285819"/>
                    </a:cubicBezTo>
                    <a:cubicBezTo>
                      <a:pt x="1228877" y="2783324"/>
                      <a:pt x="1588778" y="3200611"/>
                      <a:pt x="1999200" y="3295947"/>
                    </a:cubicBezTo>
                    <a:cubicBezTo>
                      <a:pt x="2384478" y="3385421"/>
                      <a:pt x="2587799" y="3118157"/>
                      <a:pt x="2933893" y="2913910"/>
                    </a:cubicBezTo>
                    <a:cubicBezTo>
                      <a:pt x="3306752" y="2694082"/>
                      <a:pt x="3636494" y="2522076"/>
                      <a:pt x="3733681" y="2114816"/>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2" name="Freeform: Shape 91">
                <a:extLst>
                  <a:ext uri="{FF2B5EF4-FFF2-40B4-BE49-F238E27FC236}">
                    <a16:creationId xmlns:a16="http://schemas.microsoft.com/office/drawing/2014/main" id="{AAD71A90-B69F-80D4-154E-46ED48F53A4F}"/>
                  </a:ext>
                </a:extLst>
              </p:cNvPr>
              <p:cNvSpPr/>
              <p:nvPr/>
            </p:nvSpPr>
            <p:spPr>
              <a:xfrm>
                <a:off x="3706188" y="2596973"/>
                <a:ext cx="4798420" cy="3416920"/>
              </a:xfrm>
              <a:custGeom>
                <a:avLst/>
                <a:gdLst>
                  <a:gd name="connsiteX0" fmla="*/ 3724051 w 4798420"/>
                  <a:gd name="connsiteY0" fmla="*/ 2170199 h 3416920"/>
                  <a:gd name="connsiteX1" fmla="*/ 4775292 w 4798420"/>
                  <a:gd name="connsiteY1" fmla="*/ 1109318 h 3416920"/>
                  <a:gd name="connsiteX2" fmla="*/ 2749635 w 4798420"/>
                  <a:gd name="connsiteY2" fmla="*/ 1848 h 3416920"/>
                  <a:gd name="connsiteX3" fmla="*/ 1442932 w 4798420"/>
                  <a:gd name="connsiteY3" fmla="*/ 746255 h 3416920"/>
                  <a:gd name="connsiteX4" fmla="*/ 5412 w 4798420"/>
                  <a:gd name="connsiteY4" fmla="*/ 1361387 h 3416920"/>
                  <a:gd name="connsiteX5" fmla="*/ 922596 w 4798420"/>
                  <a:gd name="connsiteY5" fmla="*/ 2322304 h 3416920"/>
                  <a:gd name="connsiteX6" fmla="*/ 1975918 w 4798420"/>
                  <a:gd name="connsiteY6" fmla="*/ 3405863 h 3416920"/>
                  <a:gd name="connsiteX7" fmla="*/ 2860706 w 4798420"/>
                  <a:gd name="connsiteY7" fmla="*/ 2915608 h 3416920"/>
                  <a:gd name="connsiteX8" fmla="*/ 3724129 w 4798420"/>
                  <a:gd name="connsiteY8" fmla="*/ 2170122 h 34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420" h="3416920">
                    <a:moveTo>
                      <a:pt x="3724051" y="2170199"/>
                    </a:moveTo>
                    <a:cubicBezTo>
                      <a:pt x="3806815" y="1793946"/>
                      <a:pt x="4975991" y="1452172"/>
                      <a:pt x="4775292" y="1109318"/>
                    </a:cubicBezTo>
                    <a:cubicBezTo>
                      <a:pt x="4547751" y="721341"/>
                      <a:pt x="3177798" y="45042"/>
                      <a:pt x="2749635" y="1848"/>
                    </a:cubicBezTo>
                    <a:cubicBezTo>
                      <a:pt x="2364821" y="-36950"/>
                      <a:pt x="1783627" y="545787"/>
                      <a:pt x="1442932" y="746255"/>
                    </a:cubicBezTo>
                    <a:cubicBezTo>
                      <a:pt x="1054030" y="975107"/>
                      <a:pt x="94192" y="939472"/>
                      <a:pt x="5412" y="1361387"/>
                    </a:cubicBezTo>
                    <a:cubicBezTo>
                      <a:pt x="-73263" y="1735248"/>
                      <a:pt x="728761" y="1979759"/>
                      <a:pt x="922596" y="2322304"/>
                    </a:cubicBezTo>
                    <a:cubicBezTo>
                      <a:pt x="1191943" y="2800681"/>
                      <a:pt x="1556163" y="3316697"/>
                      <a:pt x="1975918" y="3405863"/>
                    </a:cubicBezTo>
                    <a:cubicBezTo>
                      <a:pt x="2350320" y="3485463"/>
                      <a:pt x="2520860" y="3115999"/>
                      <a:pt x="2860706" y="2915608"/>
                    </a:cubicBezTo>
                    <a:cubicBezTo>
                      <a:pt x="3244364" y="2689532"/>
                      <a:pt x="3632649" y="2585944"/>
                      <a:pt x="3724129" y="2170122"/>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3" name="Freeform: Shape 92">
                <a:extLst>
                  <a:ext uri="{FF2B5EF4-FFF2-40B4-BE49-F238E27FC236}">
                    <a16:creationId xmlns:a16="http://schemas.microsoft.com/office/drawing/2014/main" id="{5115A3FB-743B-79B2-4B80-5B45800211F5}"/>
                  </a:ext>
                </a:extLst>
              </p:cNvPr>
              <p:cNvSpPr/>
              <p:nvPr/>
            </p:nvSpPr>
            <p:spPr>
              <a:xfrm>
                <a:off x="3765757" y="2547325"/>
                <a:ext cx="4893698" cy="3522930"/>
              </a:xfrm>
              <a:custGeom>
                <a:avLst/>
                <a:gdLst>
                  <a:gd name="connsiteX0" fmla="*/ 3714695 w 4893698"/>
                  <a:gd name="connsiteY0" fmla="*/ 2225478 h 3522930"/>
                  <a:gd name="connsiteX1" fmla="*/ 4872995 w 4893698"/>
                  <a:gd name="connsiteY1" fmla="*/ 1143693 h 3522930"/>
                  <a:gd name="connsiteX2" fmla="*/ 2716137 w 4893698"/>
                  <a:gd name="connsiteY2" fmla="*/ 2054 h 3522930"/>
                  <a:gd name="connsiteX3" fmla="*/ 1380123 w 4893698"/>
                  <a:gd name="connsiteY3" fmla="*/ 824596 h 3522930"/>
                  <a:gd name="connsiteX4" fmla="*/ 4386 w 4893698"/>
                  <a:gd name="connsiteY4" fmla="*/ 1493335 h 3522930"/>
                  <a:gd name="connsiteX5" fmla="*/ 893031 w 4893698"/>
                  <a:gd name="connsiteY5" fmla="*/ 2358840 h 3522930"/>
                  <a:gd name="connsiteX6" fmla="*/ 1952756 w 4893698"/>
                  <a:gd name="connsiteY6" fmla="*/ 3515905 h 3522930"/>
                  <a:gd name="connsiteX7" fmla="*/ 2787562 w 4893698"/>
                  <a:gd name="connsiteY7" fmla="*/ 2917357 h 3522930"/>
                  <a:gd name="connsiteX8" fmla="*/ 3714541 w 4893698"/>
                  <a:gd name="connsiteY8" fmla="*/ 2225478 h 352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698" h="3522930">
                    <a:moveTo>
                      <a:pt x="3714695" y="2225478"/>
                    </a:moveTo>
                    <a:cubicBezTo>
                      <a:pt x="3788357" y="1859175"/>
                      <a:pt x="5070764" y="1480917"/>
                      <a:pt x="4872995" y="1143693"/>
                    </a:cubicBezTo>
                    <a:cubicBezTo>
                      <a:pt x="4639053" y="745149"/>
                      <a:pt x="3150470" y="53347"/>
                      <a:pt x="2716137" y="2054"/>
                    </a:cubicBezTo>
                    <a:cubicBezTo>
                      <a:pt x="2345360" y="-41757"/>
                      <a:pt x="1714801" y="627676"/>
                      <a:pt x="1380123" y="824596"/>
                    </a:cubicBezTo>
                    <a:cubicBezTo>
                      <a:pt x="980036" y="1060081"/>
                      <a:pt x="86455" y="1062164"/>
                      <a:pt x="4386" y="1493335"/>
                    </a:cubicBezTo>
                    <a:cubicBezTo>
                      <a:pt x="-64647" y="1856012"/>
                      <a:pt x="701202" y="2023930"/>
                      <a:pt x="893031" y="2358840"/>
                    </a:cubicBezTo>
                    <a:cubicBezTo>
                      <a:pt x="1155205" y="2818087"/>
                      <a:pt x="1523590" y="3433219"/>
                      <a:pt x="1952756" y="3515905"/>
                    </a:cubicBezTo>
                    <a:cubicBezTo>
                      <a:pt x="2316282" y="3585942"/>
                      <a:pt x="2454040" y="3113968"/>
                      <a:pt x="2787562" y="2917357"/>
                    </a:cubicBezTo>
                    <a:cubicBezTo>
                      <a:pt x="3182018" y="2685033"/>
                      <a:pt x="3629232" y="2649938"/>
                      <a:pt x="3714541" y="2225478"/>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4" name="Freeform: Shape 93">
                <a:extLst>
                  <a:ext uri="{FF2B5EF4-FFF2-40B4-BE49-F238E27FC236}">
                    <a16:creationId xmlns:a16="http://schemas.microsoft.com/office/drawing/2014/main" id="{814F52FD-264A-0D5B-3DD0-20091C0057C3}"/>
                  </a:ext>
                </a:extLst>
              </p:cNvPr>
              <p:cNvSpPr/>
              <p:nvPr/>
            </p:nvSpPr>
            <p:spPr>
              <a:xfrm>
                <a:off x="3825389" y="2497697"/>
                <a:ext cx="4989429" cy="3630406"/>
              </a:xfrm>
              <a:custGeom>
                <a:avLst/>
                <a:gdLst>
                  <a:gd name="connsiteX0" fmla="*/ 3705354 w 4989429"/>
                  <a:gd name="connsiteY0" fmla="*/ 2280737 h 3630406"/>
                  <a:gd name="connsiteX1" fmla="*/ 4970792 w 4989429"/>
                  <a:gd name="connsiteY1" fmla="*/ 1178049 h 3630406"/>
                  <a:gd name="connsiteX2" fmla="*/ 2682730 w 4989429"/>
                  <a:gd name="connsiteY2" fmla="*/ 2241 h 3630406"/>
                  <a:gd name="connsiteX3" fmla="*/ 1317406 w 4989429"/>
                  <a:gd name="connsiteY3" fmla="*/ 902918 h 3630406"/>
                  <a:gd name="connsiteX4" fmla="*/ 3453 w 4989429"/>
                  <a:gd name="connsiteY4" fmla="*/ 1625341 h 3630406"/>
                  <a:gd name="connsiteX5" fmla="*/ 863635 w 4989429"/>
                  <a:gd name="connsiteY5" fmla="*/ 2395433 h 3630406"/>
                  <a:gd name="connsiteX6" fmla="*/ 1929762 w 4989429"/>
                  <a:gd name="connsiteY6" fmla="*/ 3625929 h 3630406"/>
                  <a:gd name="connsiteX7" fmla="*/ 2714663 w 4989429"/>
                  <a:gd name="connsiteY7" fmla="*/ 2919163 h 3630406"/>
                  <a:gd name="connsiteX8" fmla="*/ 3705277 w 4989429"/>
                  <a:gd name="connsiteY8" fmla="*/ 2280814 h 363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429" h="3630406">
                    <a:moveTo>
                      <a:pt x="3705354" y="2280737"/>
                    </a:moveTo>
                    <a:cubicBezTo>
                      <a:pt x="3770145" y="1924384"/>
                      <a:pt x="5165629" y="1509720"/>
                      <a:pt x="4970792" y="1178049"/>
                    </a:cubicBezTo>
                    <a:cubicBezTo>
                      <a:pt x="4730370" y="769015"/>
                      <a:pt x="3123080" y="62173"/>
                      <a:pt x="2682730" y="2241"/>
                    </a:cubicBezTo>
                    <a:cubicBezTo>
                      <a:pt x="2325838" y="-46353"/>
                      <a:pt x="1645991" y="709546"/>
                      <a:pt x="1317406" y="902918"/>
                    </a:cubicBezTo>
                    <a:cubicBezTo>
                      <a:pt x="906058" y="1144960"/>
                      <a:pt x="78271" y="1184760"/>
                      <a:pt x="3453" y="1625341"/>
                    </a:cubicBezTo>
                    <a:cubicBezTo>
                      <a:pt x="-56171" y="1976757"/>
                      <a:pt x="673658" y="2068236"/>
                      <a:pt x="863635" y="2395433"/>
                    </a:cubicBezTo>
                    <a:cubicBezTo>
                      <a:pt x="1118636" y="2835628"/>
                      <a:pt x="1491186" y="3550339"/>
                      <a:pt x="1929762" y="3625929"/>
                    </a:cubicBezTo>
                    <a:cubicBezTo>
                      <a:pt x="2282335" y="3686709"/>
                      <a:pt x="2387313" y="3111917"/>
                      <a:pt x="2714663" y="2919163"/>
                    </a:cubicBezTo>
                    <a:cubicBezTo>
                      <a:pt x="3119918" y="2680592"/>
                      <a:pt x="3626525" y="2714067"/>
                      <a:pt x="3705277" y="228081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5" name="Freeform: Shape 94">
                <a:extLst>
                  <a:ext uri="{FF2B5EF4-FFF2-40B4-BE49-F238E27FC236}">
                    <a16:creationId xmlns:a16="http://schemas.microsoft.com/office/drawing/2014/main" id="{190EBC75-40BF-BC36-BA10-FE5211F627A1}"/>
                  </a:ext>
                </a:extLst>
              </p:cNvPr>
              <p:cNvSpPr/>
              <p:nvPr/>
            </p:nvSpPr>
            <p:spPr>
              <a:xfrm>
                <a:off x="3884910" y="2448010"/>
                <a:ext cx="5085470" cy="3738674"/>
              </a:xfrm>
              <a:custGeom>
                <a:avLst/>
                <a:gdLst>
                  <a:gd name="connsiteX0" fmla="*/ 5068621 w 5085470"/>
                  <a:gd name="connsiteY0" fmla="*/ 1212464 h 3738674"/>
                  <a:gd name="connsiteX1" fmla="*/ 2649357 w 5085470"/>
                  <a:gd name="connsiteY1" fmla="*/ 2408 h 3738674"/>
                  <a:gd name="connsiteX2" fmla="*/ 1254723 w 5085470"/>
                  <a:gd name="connsiteY2" fmla="*/ 981143 h 3738674"/>
                  <a:gd name="connsiteX3" fmla="*/ 2629 w 5085470"/>
                  <a:gd name="connsiteY3" fmla="*/ 1757174 h 3738674"/>
                  <a:gd name="connsiteX4" fmla="*/ 834273 w 5085470"/>
                  <a:gd name="connsiteY4" fmla="*/ 2431853 h 3738674"/>
                  <a:gd name="connsiteX5" fmla="*/ 1906801 w 5085470"/>
                  <a:gd name="connsiteY5" fmla="*/ 3735856 h 3738674"/>
                  <a:gd name="connsiteX6" fmla="*/ 2641798 w 5085470"/>
                  <a:gd name="connsiteY6" fmla="*/ 2920796 h 3738674"/>
                  <a:gd name="connsiteX7" fmla="*/ 3696046 w 5085470"/>
                  <a:gd name="connsiteY7" fmla="*/ 2336054 h 3738674"/>
                  <a:gd name="connsiteX8" fmla="*/ 5068621 w 5085470"/>
                  <a:gd name="connsiteY8" fmla="*/ 1212464 h 37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5470" h="3738674">
                    <a:moveTo>
                      <a:pt x="5068621" y="1212464"/>
                    </a:moveTo>
                    <a:cubicBezTo>
                      <a:pt x="4821720" y="792863"/>
                      <a:pt x="3095646" y="71519"/>
                      <a:pt x="2649357" y="2408"/>
                    </a:cubicBezTo>
                    <a:cubicBezTo>
                      <a:pt x="2306348" y="-50736"/>
                      <a:pt x="1577214" y="791397"/>
                      <a:pt x="1254723" y="981143"/>
                    </a:cubicBezTo>
                    <a:cubicBezTo>
                      <a:pt x="832190" y="1229819"/>
                      <a:pt x="69503" y="1307260"/>
                      <a:pt x="2629" y="1757174"/>
                    </a:cubicBezTo>
                    <a:cubicBezTo>
                      <a:pt x="-47970" y="2097406"/>
                      <a:pt x="646301" y="2112292"/>
                      <a:pt x="834273" y="2431853"/>
                    </a:cubicBezTo>
                    <a:cubicBezTo>
                      <a:pt x="1082023" y="2852919"/>
                      <a:pt x="1458738" y="3667825"/>
                      <a:pt x="1906801" y="3735856"/>
                    </a:cubicBezTo>
                    <a:cubicBezTo>
                      <a:pt x="2248499" y="3787689"/>
                      <a:pt x="2320695" y="3109771"/>
                      <a:pt x="2641798" y="2920796"/>
                    </a:cubicBezTo>
                    <a:cubicBezTo>
                      <a:pt x="3057851" y="2675977"/>
                      <a:pt x="3624313" y="2778024"/>
                      <a:pt x="3696046" y="2336054"/>
                    </a:cubicBezTo>
                    <a:cubicBezTo>
                      <a:pt x="3752276" y="1989652"/>
                      <a:pt x="5260450" y="1538503"/>
                      <a:pt x="5068621" y="121246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71" name="Graphic 5">
              <a:extLst>
                <a:ext uri="{FF2B5EF4-FFF2-40B4-BE49-F238E27FC236}">
                  <a16:creationId xmlns:a16="http://schemas.microsoft.com/office/drawing/2014/main" id="{EA64EF2A-3461-541E-0C80-E3787C2A766B}"/>
                </a:ext>
              </a:extLst>
            </p:cNvPr>
            <p:cNvGrpSpPr/>
            <p:nvPr/>
          </p:nvGrpSpPr>
          <p:grpSpPr>
            <a:xfrm rot="2104378">
              <a:off x="-6412179" y="232532"/>
              <a:ext cx="2239898" cy="2863531"/>
              <a:chOff x="4061078" y="1549502"/>
              <a:chExt cx="3873961" cy="4952549"/>
            </a:xfrm>
            <a:noFill/>
          </p:grpSpPr>
          <p:sp>
            <p:nvSpPr>
              <p:cNvPr id="72" name="Freeform: Shape 71">
                <a:extLst>
                  <a:ext uri="{FF2B5EF4-FFF2-40B4-BE49-F238E27FC236}">
                    <a16:creationId xmlns:a16="http://schemas.microsoft.com/office/drawing/2014/main" id="{800B78E6-F528-1420-1DBC-46CEED661B62}"/>
                  </a:ext>
                </a:extLst>
              </p:cNvPr>
              <p:cNvSpPr/>
              <p:nvPr/>
            </p:nvSpPr>
            <p:spPr>
              <a:xfrm>
                <a:off x="4475868" y="1549502"/>
                <a:ext cx="3007008" cy="4952549"/>
              </a:xfrm>
              <a:custGeom>
                <a:avLst/>
                <a:gdLst>
                  <a:gd name="connsiteX0" fmla="*/ 2976817 w 3007008"/>
                  <a:gd name="connsiteY0" fmla="*/ 2669180 h 4952549"/>
                  <a:gd name="connsiteX1" fmla="*/ 2432801 w 3007008"/>
                  <a:gd name="connsiteY1" fmla="*/ 1308330 h 4952549"/>
                  <a:gd name="connsiteX2" fmla="*/ 1795840 w 3007008"/>
                  <a:gd name="connsiteY2" fmla="*/ 7 h 4952549"/>
                  <a:gd name="connsiteX3" fmla="*/ 437072 w 3007008"/>
                  <a:gd name="connsiteY3" fmla="*/ 1607682 h 4952549"/>
                  <a:gd name="connsiteX4" fmla="*/ 310112 w 3007008"/>
                  <a:gd name="connsiteY4" fmla="*/ 2718545 h 4952549"/>
                  <a:gd name="connsiteX5" fmla="*/ 413007 w 3007008"/>
                  <a:gd name="connsiteY5" fmla="*/ 3875302 h 4952549"/>
                  <a:gd name="connsiteX6" fmla="*/ 1776248 w 3007008"/>
                  <a:gd name="connsiteY6" fmla="*/ 4952536 h 4952549"/>
                  <a:gd name="connsiteX7" fmla="*/ 2522815 w 3007008"/>
                  <a:gd name="connsiteY7" fmla="*/ 3870057 h 4952549"/>
                  <a:gd name="connsiteX8" fmla="*/ 2976817 w 3007008"/>
                  <a:gd name="connsiteY8" fmla="*/ 2669180 h 495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008" h="4952549">
                    <a:moveTo>
                      <a:pt x="2976817" y="2669180"/>
                    </a:moveTo>
                    <a:cubicBezTo>
                      <a:pt x="2795478" y="2205613"/>
                      <a:pt x="2780206" y="1596883"/>
                      <a:pt x="2432801" y="1308330"/>
                    </a:cubicBezTo>
                    <a:cubicBezTo>
                      <a:pt x="2165768" y="1086497"/>
                      <a:pt x="2170087" y="2861"/>
                      <a:pt x="1795840" y="7"/>
                    </a:cubicBezTo>
                    <a:cubicBezTo>
                      <a:pt x="1305585" y="-3772"/>
                      <a:pt x="857599" y="1434442"/>
                      <a:pt x="437072" y="1607682"/>
                    </a:cubicBezTo>
                    <a:cubicBezTo>
                      <a:pt x="-439463" y="1968739"/>
                      <a:pt x="265838" y="2328563"/>
                      <a:pt x="310112" y="2718545"/>
                    </a:cubicBezTo>
                    <a:cubicBezTo>
                      <a:pt x="365185" y="3203940"/>
                      <a:pt x="63519" y="3586749"/>
                      <a:pt x="413007" y="3875302"/>
                    </a:cubicBezTo>
                    <a:cubicBezTo>
                      <a:pt x="679500" y="4095361"/>
                      <a:pt x="1403775" y="4949682"/>
                      <a:pt x="1776248" y="4952536"/>
                    </a:cubicBezTo>
                    <a:cubicBezTo>
                      <a:pt x="2258944" y="4956238"/>
                      <a:pt x="2234184" y="4212294"/>
                      <a:pt x="2522815" y="3870057"/>
                    </a:cubicBezTo>
                    <a:cubicBezTo>
                      <a:pt x="2749045" y="3601790"/>
                      <a:pt x="3114576" y="3021444"/>
                      <a:pt x="2976817" y="2669180"/>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3" name="Freeform: Shape 72">
                <a:extLst>
                  <a:ext uri="{FF2B5EF4-FFF2-40B4-BE49-F238E27FC236}">
                    <a16:creationId xmlns:a16="http://schemas.microsoft.com/office/drawing/2014/main" id="{50F0410B-87D9-D683-0324-CA71847651F3}"/>
                  </a:ext>
                </a:extLst>
              </p:cNvPr>
              <p:cNvSpPr/>
              <p:nvPr/>
            </p:nvSpPr>
            <p:spPr>
              <a:xfrm>
                <a:off x="4482456" y="1627788"/>
                <a:ext cx="3018571" cy="4778052"/>
              </a:xfrm>
              <a:custGeom>
                <a:avLst/>
                <a:gdLst>
                  <a:gd name="connsiteX0" fmla="*/ 1752691 w 3018571"/>
                  <a:gd name="connsiteY0" fmla="*/ 4776677 h 4778052"/>
                  <a:gd name="connsiteX1" fmla="*/ 2591277 w 3018571"/>
                  <a:gd name="connsiteY1" fmla="*/ 3811826 h 4778052"/>
                  <a:gd name="connsiteX2" fmla="*/ 2984730 w 3018571"/>
                  <a:gd name="connsiteY2" fmla="*/ 2584107 h 4778052"/>
                  <a:gd name="connsiteX3" fmla="*/ 2466168 w 3018571"/>
                  <a:gd name="connsiteY3" fmla="*/ 1202817 h 4778052"/>
                  <a:gd name="connsiteX4" fmla="*/ 1720373 w 3018571"/>
                  <a:gd name="connsiteY4" fmla="*/ 11 h 4778052"/>
                  <a:gd name="connsiteX5" fmla="*/ 440974 w 3018571"/>
                  <a:gd name="connsiteY5" fmla="*/ 1547522 h 4778052"/>
                  <a:gd name="connsiteX6" fmla="*/ 238116 w 3018571"/>
                  <a:gd name="connsiteY6" fmla="*/ 2690858 h 4778052"/>
                  <a:gd name="connsiteX7" fmla="*/ 359985 w 3018571"/>
                  <a:gd name="connsiteY7" fmla="*/ 3853863 h 4778052"/>
                  <a:gd name="connsiteX8" fmla="*/ 1752691 w 3018571"/>
                  <a:gd name="connsiteY8" fmla="*/ 4776754 h 477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571" h="4778052">
                    <a:moveTo>
                      <a:pt x="1752691" y="4776677"/>
                    </a:moveTo>
                    <a:cubicBezTo>
                      <a:pt x="2216181" y="4812235"/>
                      <a:pt x="2306966" y="4149435"/>
                      <a:pt x="2591277" y="3811826"/>
                    </a:cubicBezTo>
                    <a:cubicBezTo>
                      <a:pt x="2825220" y="3533917"/>
                      <a:pt x="3119172" y="2944162"/>
                      <a:pt x="2984730" y="2584107"/>
                    </a:cubicBezTo>
                    <a:cubicBezTo>
                      <a:pt x="2815579" y="2131107"/>
                      <a:pt x="2808174" y="1486896"/>
                      <a:pt x="2466168" y="1202817"/>
                    </a:cubicBezTo>
                    <a:cubicBezTo>
                      <a:pt x="2189185" y="972730"/>
                      <a:pt x="2101099" y="-3845"/>
                      <a:pt x="1720373" y="11"/>
                    </a:cubicBezTo>
                    <a:cubicBezTo>
                      <a:pt x="1244079" y="4794"/>
                      <a:pt x="830648" y="1354614"/>
                      <a:pt x="440974" y="1547522"/>
                    </a:cubicBezTo>
                    <a:cubicBezTo>
                      <a:pt x="-382030" y="1955091"/>
                      <a:pt x="190216" y="2298408"/>
                      <a:pt x="238116" y="2690858"/>
                    </a:cubicBezTo>
                    <a:cubicBezTo>
                      <a:pt x="294422" y="3162909"/>
                      <a:pt x="16205" y="3569861"/>
                      <a:pt x="359985" y="3853863"/>
                    </a:cubicBezTo>
                    <a:cubicBezTo>
                      <a:pt x="635965" y="4081944"/>
                      <a:pt x="1362169" y="4746827"/>
                      <a:pt x="1752691" y="4776754"/>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4" name="Freeform: Shape 73">
                <a:extLst>
                  <a:ext uri="{FF2B5EF4-FFF2-40B4-BE49-F238E27FC236}">
                    <a16:creationId xmlns:a16="http://schemas.microsoft.com/office/drawing/2014/main" id="{9B72F330-2CDA-09DA-C956-1CB43D62B75C}"/>
                  </a:ext>
                </a:extLst>
              </p:cNvPr>
              <p:cNvSpPr/>
              <p:nvPr/>
            </p:nvSpPr>
            <p:spPr>
              <a:xfrm>
                <a:off x="4484173" y="1705758"/>
                <a:ext cx="3036493" cy="4605873"/>
              </a:xfrm>
              <a:custGeom>
                <a:avLst/>
                <a:gdLst>
                  <a:gd name="connsiteX0" fmla="*/ 1734082 w 3036493"/>
                  <a:gd name="connsiteY0" fmla="*/ 4601058 h 4605873"/>
                  <a:gd name="connsiteX1" fmla="*/ 2664764 w 3036493"/>
                  <a:gd name="connsiteY1" fmla="*/ 3753833 h 4605873"/>
                  <a:gd name="connsiteX2" fmla="*/ 2997591 w 3036493"/>
                  <a:gd name="connsiteY2" fmla="*/ 2499272 h 4605873"/>
                  <a:gd name="connsiteX3" fmla="*/ 2504559 w 3036493"/>
                  <a:gd name="connsiteY3" fmla="*/ 1097465 h 4605873"/>
                  <a:gd name="connsiteX4" fmla="*/ 1649930 w 3036493"/>
                  <a:gd name="connsiteY4" fmla="*/ 100 h 4605873"/>
                  <a:gd name="connsiteX5" fmla="*/ 449901 w 3036493"/>
                  <a:gd name="connsiteY5" fmla="*/ 1487524 h 4605873"/>
                  <a:gd name="connsiteX6" fmla="*/ 171221 w 3036493"/>
                  <a:gd name="connsiteY6" fmla="*/ 2663410 h 4605873"/>
                  <a:gd name="connsiteX7" fmla="*/ 311988 w 3036493"/>
                  <a:gd name="connsiteY7" fmla="*/ 3832586 h 4605873"/>
                  <a:gd name="connsiteX8" fmla="*/ 1734159 w 3036493"/>
                  <a:gd name="connsiteY8" fmla="*/ 4601135 h 46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493" h="4605873">
                    <a:moveTo>
                      <a:pt x="1734082" y="4601058"/>
                    </a:moveTo>
                    <a:cubicBezTo>
                      <a:pt x="2177440" y="4664460"/>
                      <a:pt x="2384618" y="4086814"/>
                      <a:pt x="2664764" y="3753833"/>
                    </a:cubicBezTo>
                    <a:cubicBezTo>
                      <a:pt x="2906420" y="3466283"/>
                      <a:pt x="3128562" y="2867271"/>
                      <a:pt x="2997591" y="2499272"/>
                    </a:cubicBezTo>
                    <a:cubicBezTo>
                      <a:pt x="2840240" y="2056917"/>
                      <a:pt x="2841089" y="1377070"/>
                      <a:pt x="2504559" y="1097465"/>
                    </a:cubicBezTo>
                    <a:cubicBezTo>
                      <a:pt x="2217549" y="859048"/>
                      <a:pt x="2037290" y="-10699"/>
                      <a:pt x="1649930" y="100"/>
                    </a:cubicBezTo>
                    <a:cubicBezTo>
                      <a:pt x="1187597" y="12981"/>
                      <a:pt x="808491" y="1275410"/>
                      <a:pt x="449901" y="1487524"/>
                    </a:cubicBezTo>
                    <a:cubicBezTo>
                      <a:pt x="-320113" y="1942838"/>
                      <a:pt x="120622" y="2268337"/>
                      <a:pt x="171221" y="2663410"/>
                    </a:cubicBezTo>
                    <a:cubicBezTo>
                      <a:pt x="229996" y="3121963"/>
                      <a:pt x="-26007" y="3553212"/>
                      <a:pt x="311988" y="3832586"/>
                    </a:cubicBezTo>
                    <a:cubicBezTo>
                      <a:pt x="597533" y="4068688"/>
                      <a:pt x="1324122" y="4542514"/>
                      <a:pt x="1734159" y="4601135"/>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5" name="Freeform: Shape 74">
                <a:extLst>
                  <a:ext uri="{FF2B5EF4-FFF2-40B4-BE49-F238E27FC236}">
                    <a16:creationId xmlns:a16="http://schemas.microsoft.com/office/drawing/2014/main" id="{24BD1479-BF0F-3ABB-BDB0-4B7924E7C180}"/>
                  </a:ext>
                </a:extLst>
              </p:cNvPr>
              <p:cNvSpPr/>
              <p:nvPr/>
            </p:nvSpPr>
            <p:spPr>
              <a:xfrm>
                <a:off x="4477865" y="1783678"/>
                <a:ext cx="3064583" cy="4435839"/>
              </a:xfrm>
              <a:custGeom>
                <a:avLst/>
                <a:gdLst>
                  <a:gd name="connsiteX0" fmla="*/ 1723421 w 3064583"/>
                  <a:gd name="connsiteY0" fmla="*/ 4425487 h 4435839"/>
                  <a:gd name="connsiteX1" fmla="*/ 2746122 w 3064583"/>
                  <a:gd name="connsiteY1" fmla="*/ 3695890 h 4435839"/>
                  <a:gd name="connsiteX2" fmla="*/ 3018400 w 3064583"/>
                  <a:gd name="connsiteY2" fmla="*/ 2414487 h 4435839"/>
                  <a:gd name="connsiteX3" fmla="*/ 2550822 w 3064583"/>
                  <a:gd name="connsiteY3" fmla="*/ 992240 h 4435839"/>
                  <a:gd name="connsiteX4" fmla="*/ 1587359 w 3064583"/>
                  <a:gd name="connsiteY4" fmla="*/ 315 h 4435839"/>
                  <a:gd name="connsiteX5" fmla="*/ 466700 w 3064583"/>
                  <a:gd name="connsiteY5" fmla="*/ 1427576 h 4435839"/>
                  <a:gd name="connsiteX6" fmla="*/ 112198 w 3064583"/>
                  <a:gd name="connsiteY6" fmla="*/ 2635935 h 4435839"/>
                  <a:gd name="connsiteX7" fmla="*/ 271940 w 3064583"/>
                  <a:gd name="connsiteY7" fmla="*/ 3811281 h 4435839"/>
                  <a:gd name="connsiteX8" fmla="*/ 1723498 w 3064583"/>
                  <a:gd name="connsiteY8" fmla="*/ 4425487 h 44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583" h="4435839">
                    <a:moveTo>
                      <a:pt x="1723421" y="4425487"/>
                    </a:moveTo>
                    <a:cubicBezTo>
                      <a:pt x="2146185" y="4513187"/>
                      <a:pt x="2470296" y="4024167"/>
                      <a:pt x="2746122" y="3695890"/>
                    </a:cubicBezTo>
                    <a:cubicBezTo>
                      <a:pt x="2995492" y="3398699"/>
                      <a:pt x="3145592" y="2790508"/>
                      <a:pt x="3018400" y="2414487"/>
                    </a:cubicBezTo>
                    <a:cubicBezTo>
                      <a:pt x="2872465" y="1983084"/>
                      <a:pt x="2881952" y="1267371"/>
                      <a:pt x="2550822" y="992240"/>
                    </a:cubicBezTo>
                    <a:cubicBezTo>
                      <a:pt x="2253785" y="745493"/>
                      <a:pt x="1981275" y="-17734"/>
                      <a:pt x="1587359" y="315"/>
                    </a:cubicBezTo>
                    <a:cubicBezTo>
                      <a:pt x="1138987" y="20832"/>
                      <a:pt x="794205" y="1197181"/>
                      <a:pt x="466700" y="1427576"/>
                    </a:cubicBezTo>
                    <a:cubicBezTo>
                      <a:pt x="-250479" y="1932100"/>
                      <a:pt x="58205" y="2238316"/>
                      <a:pt x="112198" y="2635935"/>
                    </a:cubicBezTo>
                    <a:cubicBezTo>
                      <a:pt x="172593" y="3081144"/>
                      <a:pt x="-60347" y="3536534"/>
                      <a:pt x="271940" y="3811281"/>
                    </a:cubicBezTo>
                    <a:cubicBezTo>
                      <a:pt x="566972" y="4055483"/>
                      <a:pt x="1293253" y="4336245"/>
                      <a:pt x="1723498" y="4425487"/>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6" name="Freeform: Shape 75">
                <a:extLst>
                  <a:ext uri="{FF2B5EF4-FFF2-40B4-BE49-F238E27FC236}">
                    <a16:creationId xmlns:a16="http://schemas.microsoft.com/office/drawing/2014/main" id="{3B9A40C2-33E5-71FC-72B8-ADC172C01212}"/>
                  </a:ext>
                </a:extLst>
              </p:cNvPr>
              <p:cNvSpPr/>
              <p:nvPr/>
            </p:nvSpPr>
            <p:spPr>
              <a:xfrm>
                <a:off x="4460130" y="1861400"/>
                <a:ext cx="3107969" cy="4268490"/>
              </a:xfrm>
              <a:custGeom>
                <a:avLst/>
                <a:gdLst>
                  <a:gd name="connsiteX0" fmla="*/ 1724263 w 3107969"/>
                  <a:gd name="connsiteY0" fmla="*/ 4250116 h 4268490"/>
                  <a:gd name="connsiteX1" fmla="*/ 2838983 w 3107969"/>
                  <a:gd name="connsiteY1" fmla="*/ 3638145 h 4268490"/>
                  <a:gd name="connsiteX2" fmla="*/ 3050712 w 3107969"/>
                  <a:gd name="connsiteY2" fmla="*/ 2329900 h 4268490"/>
                  <a:gd name="connsiteX3" fmla="*/ 2608666 w 3107969"/>
                  <a:gd name="connsiteY3" fmla="*/ 887212 h 4268490"/>
                  <a:gd name="connsiteX4" fmla="*/ 1536291 w 3107969"/>
                  <a:gd name="connsiteY4" fmla="*/ 728 h 4268490"/>
                  <a:gd name="connsiteX5" fmla="*/ 495001 w 3107969"/>
                  <a:gd name="connsiteY5" fmla="*/ 1367826 h 4268490"/>
                  <a:gd name="connsiteX6" fmla="*/ 64601 w 3107969"/>
                  <a:gd name="connsiteY6" fmla="*/ 2608657 h 4268490"/>
                  <a:gd name="connsiteX7" fmla="*/ 243317 w 3107969"/>
                  <a:gd name="connsiteY7" fmla="*/ 3790251 h 4268490"/>
                  <a:gd name="connsiteX8" fmla="*/ 1724340 w 3107969"/>
                  <a:gd name="connsiteY8" fmla="*/ 4250116 h 426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7969" h="4268490">
                    <a:moveTo>
                      <a:pt x="1724263" y="4250116"/>
                    </a:moveTo>
                    <a:cubicBezTo>
                      <a:pt x="2126510" y="4359027"/>
                      <a:pt x="2567400" y="3961794"/>
                      <a:pt x="2838983" y="3638145"/>
                    </a:cubicBezTo>
                    <a:cubicBezTo>
                      <a:pt x="3096066" y="3331235"/>
                      <a:pt x="3173893" y="2714020"/>
                      <a:pt x="3050712" y="2329900"/>
                    </a:cubicBezTo>
                    <a:cubicBezTo>
                      <a:pt x="2915808" y="1909528"/>
                      <a:pt x="2934396" y="1157793"/>
                      <a:pt x="2608666" y="887212"/>
                    </a:cubicBezTo>
                    <a:cubicBezTo>
                      <a:pt x="2301601" y="632135"/>
                      <a:pt x="1936918" y="-24880"/>
                      <a:pt x="1536291" y="728"/>
                    </a:cubicBezTo>
                    <a:cubicBezTo>
                      <a:pt x="1101957" y="28496"/>
                      <a:pt x="791576" y="1119844"/>
                      <a:pt x="495001" y="1367826"/>
                    </a:cubicBezTo>
                    <a:cubicBezTo>
                      <a:pt x="-169265" y="1923180"/>
                      <a:pt x="7215" y="2208570"/>
                      <a:pt x="64601" y="2608657"/>
                    </a:cubicBezTo>
                    <a:cubicBezTo>
                      <a:pt x="126539" y="3040445"/>
                      <a:pt x="-83262" y="3520055"/>
                      <a:pt x="243317" y="3790251"/>
                    </a:cubicBezTo>
                    <a:cubicBezTo>
                      <a:pt x="547914" y="4042475"/>
                      <a:pt x="1273500" y="4128092"/>
                      <a:pt x="1724340" y="4250116"/>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7" name="Freeform: Shape 76">
                <a:extLst>
                  <a:ext uri="{FF2B5EF4-FFF2-40B4-BE49-F238E27FC236}">
                    <a16:creationId xmlns:a16="http://schemas.microsoft.com/office/drawing/2014/main" id="{40832FC1-B4F1-24C1-0450-C546178E1F13}"/>
                  </a:ext>
                </a:extLst>
              </p:cNvPr>
              <p:cNvSpPr/>
              <p:nvPr/>
            </p:nvSpPr>
            <p:spPr>
              <a:xfrm>
                <a:off x="4426209" y="1938811"/>
                <a:ext cx="3173562" cy="4104897"/>
              </a:xfrm>
              <a:custGeom>
                <a:avLst/>
                <a:gdLst>
                  <a:gd name="connsiteX0" fmla="*/ 1741215 w 3173562"/>
                  <a:gd name="connsiteY0" fmla="*/ 4075055 h 4104897"/>
                  <a:gd name="connsiteX1" fmla="*/ 2947955 w 3173562"/>
                  <a:gd name="connsiteY1" fmla="*/ 3580712 h 4104897"/>
                  <a:gd name="connsiteX2" fmla="*/ 3099057 w 3173562"/>
                  <a:gd name="connsiteY2" fmla="*/ 2245625 h 4104897"/>
                  <a:gd name="connsiteX3" fmla="*/ 2682464 w 3173562"/>
                  <a:gd name="connsiteY3" fmla="*/ 782497 h 4104897"/>
                  <a:gd name="connsiteX4" fmla="*/ 1501255 w 3173562"/>
                  <a:gd name="connsiteY4" fmla="*/ 1452 h 4104897"/>
                  <a:gd name="connsiteX5" fmla="*/ 539335 w 3173562"/>
                  <a:gd name="connsiteY5" fmla="*/ 1308387 h 4104897"/>
                  <a:gd name="connsiteX6" fmla="*/ 33114 w 3173562"/>
                  <a:gd name="connsiteY6" fmla="*/ 2581691 h 4104897"/>
                  <a:gd name="connsiteX7" fmla="*/ 230727 w 3173562"/>
                  <a:gd name="connsiteY7" fmla="*/ 3769455 h 4104897"/>
                  <a:gd name="connsiteX8" fmla="*/ 1741215 w 3173562"/>
                  <a:gd name="connsiteY8" fmla="*/ 4074978 h 4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562" h="4104897">
                    <a:moveTo>
                      <a:pt x="1741215" y="4075055"/>
                    </a:moveTo>
                    <a:cubicBezTo>
                      <a:pt x="2123407" y="4202555"/>
                      <a:pt x="2680613" y="3899655"/>
                      <a:pt x="2947955" y="3580712"/>
                    </a:cubicBezTo>
                    <a:cubicBezTo>
                      <a:pt x="3212750" y="3264160"/>
                      <a:pt x="3218073" y="2637921"/>
                      <a:pt x="3099057" y="2245625"/>
                    </a:cubicBezTo>
                    <a:cubicBezTo>
                      <a:pt x="2974874" y="1836359"/>
                      <a:pt x="3002796" y="1048604"/>
                      <a:pt x="2682464" y="782497"/>
                    </a:cubicBezTo>
                    <a:cubicBezTo>
                      <a:pt x="2365449" y="519089"/>
                      <a:pt x="1908516" y="-31946"/>
                      <a:pt x="1501255" y="1452"/>
                    </a:cubicBezTo>
                    <a:cubicBezTo>
                      <a:pt x="1080960" y="36008"/>
                      <a:pt x="805288" y="1043668"/>
                      <a:pt x="539335" y="1308387"/>
                    </a:cubicBezTo>
                    <a:cubicBezTo>
                      <a:pt x="-71324" y="1916191"/>
                      <a:pt x="-27821" y="2179059"/>
                      <a:pt x="33114" y="2581691"/>
                    </a:cubicBezTo>
                    <a:cubicBezTo>
                      <a:pt x="96440" y="3000135"/>
                      <a:pt x="-90144" y="3503888"/>
                      <a:pt x="230727" y="3769455"/>
                    </a:cubicBezTo>
                    <a:cubicBezTo>
                      <a:pt x="544811" y="4029701"/>
                      <a:pt x="1270089" y="3917782"/>
                      <a:pt x="1741215" y="4074978"/>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8" name="Freeform: Shape 77">
                <a:extLst>
                  <a:ext uri="{FF2B5EF4-FFF2-40B4-BE49-F238E27FC236}">
                    <a16:creationId xmlns:a16="http://schemas.microsoft.com/office/drawing/2014/main" id="{C0FFD553-768E-62A3-45F9-8DE4E95A0896}"/>
                  </a:ext>
                </a:extLst>
              </p:cNvPr>
              <p:cNvSpPr/>
              <p:nvPr/>
            </p:nvSpPr>
            <p:spPr>
              <a:xfrm>
                <a:off x="4376099" y="2015664"/>
                <a:ext cx="3263713" cy="3947335"/>
              </a:xfrm>
              <a:custGeom>
                <a:avLst/>
                <a:gdLst>
                  <a:gd name="connsiteX0" fmla="*/ 1774433 w 3263713"/>
                  <a:gd name="connsiteY0" fmla="*/ 3900552 h 3947335"/>
                  <a:gd name="connsiteX1" fmla="*/ 3073192 w 3263713"/>
                  <a:gd name="connsiteY1" fmla="*/ 3523836 h 3947335"/>
                  <a:gd name="connsiteX2" fmla="*/ 3163745 w 3263713"/>
                  <a:gd name="connsiteY2" fmla="*/ 2161907 h 3947335"/>
                  <a:gd name="connsiteX3" fmla="*/ 2772683 w 3263713"/>
                  <a:gd name="connsiteY3" fmla="*/ 678262 h 3947335"/>
                  <a:gd name="connsiteX4" fmla="*/ 1482563 w 3263713"/>
                  <a:gd name="connsiteY4" fmla="*/ 2735 h 3947335"/>
                  <a:gd name="connsiteX5" fmla="*/ 600012 w 3263713"/>
                  <a:gd name="connsiteY5" fmla="*/ 1249583 h 3947335"/>
                  <a:gd name="connsiteX6" fmla="*/ 17970 w 3263713"/>
                  <a:gd name="connsiteY6" fmla="*/ 2555437 h 3947335"/>
                  <a:gd name="connsiteX7" fmla="*/ 234558 w 3263713"/>
                  <a:gd name="connsiteY7" fmla="*/ 3749449 h 3947335"/>
                  <a:gd name="connsiteX8" fmla="*/ 1774433 w 3263713"/>
                  <a:gd name="connsiteY8" fmla="*/ 3900629 h 394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713" h="3947335">
                    <a:moveTo>
                      <a:pt x="1774433" y="3900552"/>
                    </a:moveTo>
                    <a:cubicBezTo>
                      <a:pt x="2137188" y="4044635"/>
                      <a:pt x="2810169" y="3838151"/>
                      <a:pt x="3073192" y="3523836"/>
                    </a:cubicBezTo>
                    <a:cubicBezTo>
                      <a:pt x="3345701" y="3197643"/>
                      <a:pt x="3278210" y="2562533"/>
                      <a:pt x="3163745" y="2161907"/>
                    </a:cubicBezTo>
                    <a:cubicBezTo>
                      <a:pt x="3049975" y="1763902"/>
                      <a:pt x="3087538" y="939895"/>
                      <a:pt x="2772683" y="678262"/>
                    </a:cubicBezTo>
                    <a:cubicBezTo>
                      <a:pt x="2445641" y="406524"/>
                      <a:pt x="1896534" y="-38994"/>
                      <a:pt x="1482563" y="2735"/>
                    </a:cubicBezTo>
                    <a:cubicBezTo>
                      <a:pt x="1068593" y="44463"/>
                      <a:pt x="835884" y="968666"/>
                      <a:pt x="600012" y="1249583"/>
                    </a:cubicBezTo>
                    <a:cubicBezTo>
                      <a:pt x="44118" y="1911380"/>
                      <a:pt x="-46590" y="2150260"/>
                      <a:pt x="17970" y="2555437"/>
                    </a:cubicBezTo>
                    <a:cubicBezTo>
                      <a:pt x="82530" y="2960460"/>
                      <a:pt x="-80606" y="3488355"/>
                      <a:pt x="234558" y="3749449"/>
                    </a:cubicBezTo>
                    <a:cubicBezTo>
                      <a:pt x="558206" y="4017716"/>
                      <a:pt x="1283870" y="3705792"/>
                      <a:pt x="1774433" y="3900629"/>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9" name="Freeform: Shape 78">
                <a:extLst>
                  <a:ext uri="{FF2B5EF4-FFF2-40B4-BE49-F238E27FC236}">
                    <a16:creationId xmlns:a16="http://schemas.microsoft.com/office/drawing/2014/main" id="{7F01121D-8A83-6967-8023-95B2D88F2250}"/>
                  </a:ext>
                </a:extLst>
              </p:cNvPr>
              <p:cNvSpPr/>
              <p:nvPr/>
            </p:nvSpPr>
            <p:spPr>
              <a:xfrm>
                <a:off x="4316854" y="2091550"/>
                <a:ext cx="3371549" cy="3814147"/>
              </a:xfrm>
              <a:custGeom>
                <a:avLst/>
                <a:gdLst>
                  <a:gd name="connsiteX0" fmla="*/ 1816709 w 3371549"/>
                  <a:gd name="connsiteY0" fmla="*/ 3727016 h 3814147"/>
                  <a:gd name="connsiteX1" fmla="*/ 3207564 w 3371549"/>
                  <a:gd name="connsiteY1" fmla="*/ 3467928 h 3814147"/>
                  <a:gd name="connsiteX2" fmla="*/ 3237568 w 3371549"/>
                  <a:gd name="connsiteY2" fmla="*/ 2079156 h 3814147"/>
                  <a:gd name="connsiteX3" fmla="*/ 2871960 w 3371549"/>
                  <a:gd name="connsiteY3" fmla="*/ 575071 h 3814147"/>
                  <a:gd name="connsiteX4" fmla="*/ 1473006 w 3371549"/>
                  <a:gd name="connsiteY4" fmla="*/ 4984 h 3814147"/>
                  <a:gd name="connsiteX5" fmla="*/ 669824 w 3371549"/>
                  <a:gd name="connsiteY5" fmla="*/ 1191668 h 3814147"/>
                  <a:gd name="connsiteX6" fmla="*/ 11883 w 3371549"/>
                  <a:gd name="connsiteY6" fmla="*/ 2529996 h 3814147"/>
                  <a:gd name="connsiteX7" fmla="*/ 247369 w 3371549"/>
                  <a:gd name="connsiteY7" fmla="*/ 3730178 h 3814147"/>
                  <a:gd name="connsiteX8" fmla="*/ 1816709 w 3371549"/>
                  <a:gd name="connsiteY8" fmla="*/ 3727016 h 381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549" h="3814147">
                    <a:moveTo>
                      <a:pt x="1816709" y="3727016"/>
                    </a:moveTo>
                    <a:cubicBezTo>
                      <a:pt x="2160874" y="3886063"/>
                      <a:pt x="2948707" y="3777615"/>
                      <a:pt x="3207564" y="3467928"/>
                    </a:cubicBezTo>
                    <a:cubicBezTo>
                      <a:pt x="3487786" y="3132092"/>
                      <a:pt x="3347173" y="2488190"/>
                      <a:pt x="3237568" y="2079156"/>
                    </a:cubicBezTo>
                    <a:cubicBezTo>
                      <a:pt x="3133902" y="1692567"/>
                      <a:pt x="3181416" y="832231"/>
                      <a:pt x="2871960" y="575071"/>
                    </a:cubicBezTo>
                    <a:cubicBezTo>
                      <a:pt x="2534890" y="295002"/>
                      <a:pt x="1893533" y="-45307"/>
                      <a:pt x="1473006" y="4984"/>
                    </a:cubicBezTo>
                    <a:cubicBezTo>
                      <a:pt x="1080710" y="51880"/>
                      <a:pt x="876308" y="895248"/>
                      <a:pt x="669824" y="1191668"/>
                    </a:cubicBezTo>
                    <a:cubicBezTo>
                      <a:pt x="170313" y="1908693"/>
                      <a:pt x="-56379" y="2122427"/>
                      <a:pt x="11883" y="2529996"/>
                    </a:cubicBezTo>
                    <a:cubicBezTo>
                      <a:pt x="80145" y="2937564"/>
                      <a:pt x="-62010" y="3473713"/>
                      <a:pt x="247369" y="3730178"/>
                    </a:cubicBezTo>
                    <a:cubicBezTo>
                      <a:pt x="580505" y="4006544"/>
                      <a:pt x="1307942" y="3491916"/>
                      <a:pt x="1816709" y="3727016"/>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0" name="Freeform: Shape 79">
                <a:extLst>
                  <a:ext uri="{FF2B5EF4-FFF2-40B4-BE49-F238E27FC236}">
                    <a16:creationId xmlns:a16="http://schemas.microsoft.com/office/drawing/2014/main" id="{A121AB21-0EAC-75A3-FCD8-F13698291123}"/>
                  </a:ext>
                </a:extLst>
              </p:cNvPr>
              <p:cNvSpPr/>
              <p:nvPr/>
            </p:nvSpPr>
            <p:spPr>
              <a:xfrm>
                <a:off x="4254170" y="2165535"/>
                <a:ext cx="3489733" cy="3780696"/>
              </a:xfrm>
              <a:custGeom>
                <a:avLst/>
                <a:gdLst>
                  <a:gd name="connsiteX0" fmla="*/ 1862424 w 3489733"/>
                  <a:gd name="connsiteY0" fmla="*/ 3555381 h 3780696"/>
                  <a:gd name="connsiteX1" fmla="*/ 3345298 w 3489733"/>
                  <a:gd name="connsiteY1" fmla="*/ 3413920 h 3780696"/>
                  <a:gd name="connsiteX2" fmla="*/ 3314677 w 3489733"/>
                  <a:gd name="connsiteY2" fmla="*/ 1998383 h 3780696"/>
                  <a:gd name="connsiteX3" fmla="*/ 2974599 w 3489733"/>
                  <a:gd name="connsiteY3" fmla="*/ 473858 h 3780696"/>
                  <a:gd name="connsiteX4" fmla="*/ 1466734 w 3489733"/>
                  <a:gd name="connsiteY4" fmla="*/ 9211 h 3780696"/>
                  <a:gd name="connsiteX5" fmla="*/ 742922 w 3489733"/>
                  <a:gd name="connsiteY5" fmla="*/ 1135733 h 3780696"/>
                  <a:gd name="connsiteX6" fmla="*/ 9159 w 3489733"/>
                  <a:gd name="connsiteY6" fmla="*/ 2506532 h 3780696"/>
                  <a:gd name="connsiteX7" fmla="*/ 263620 w 3489733"/>
                  <a:gd name="connsiteY7" fmla="*/ 3712886 h 3780696"/>
                  <a:gd name="connsiteX8" fmla="*/ 1862424 w 3489733"/>
                  <a:gd name="connsiteY8" fmla="*/ 3555381 h 378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733" h="3780696">
                    <a:moveTo>
                      <a:pt x="1862424" y="3555381"/>
                    </a:moveTo>
                    <a:cubicBezTo>
                      <a:pt x="2188927" y="3728158"/>
                      <a:pt x="3090761" y="3718902"/>
                      <a:pt x="3345298" y="3413920"/>
                    </a:cubicBezTo>
                    <a:cubicBezTo>
                      <a:pt x="3633311" y="3068443"/>
                      <a:pt x="3419114" y="2415825"/>
                      <a:pt x="3314677" y="1998383"/>
                    </a:cubicBezTo>
                    <a:cubicBezTo>
                      <a:pt x="3220807" y="1623210"/>
                      <a:pt x="3278656" y="726467"/>
                      <a:pt x="2974599" y="473858"/>
                    </a:cubicBezTo>
                    <a:cubicBezTo>
                      <a:pt x="2627580" y="185459"/>
                      <a:pt x="1893894" y="-50104"/>
                      <a:pt x="1466734" y="9211"/>
                    </a:cubicBezTo>
                    <a:cubicBezTo>
                      <a:pt x="1088321" y="61816"/>
                      <a:pt x="920789" y="824040"/>
                      <a:pt x="742922" y="1135733"/>
                    </a:cubicBezTo>
                    <a:cubicBezTo>
                      <a:pt x="301800" y="1908755"/>
                      <a:pt x="-63037" y="2096496"/>
                      <a:pt x="9159" y="2506532"/>
                    </a:cubicBezTo>
                    <a:cubicBezTo>
                      <a:pt x="75802" y="2884945"/>
                      <a:pt x="-40051" y="3461048"/>
                      <a:pt x="263620" y="3712886"/>
                    </a:cubicBezTo>
                    <a:cubicBezTo>
                      <a:pt x="606320" y="3997273"/>
                      <a:pt x="1337228" y="3277473"/>
                      <a:pt x="1862424" y="3555381"/>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1" name="Freeform: Shape 80">
                <a:extLst>
                  <a:ext uri="{FF2B5EF4-FFF2-40B4-BE49-F238E27FC236}">
                    <a16:creationId xmlns:a16="http://schemas.microsoft.com/office/drawing/2014/main" id="{579888F3-AB7B-5CDD-CEBF-7E31D60F67CA}"/>
                  </a:ext>
                </a:extLst>
              </p:cNvPr>
              <p:cNvSpPr/>
              <p:nvPr/>
            </p:nvSpPr>
            <p:spPr>
              <a:xfrm>
                <a:off x="4190357" y="2234963"/>
                <a:ext cx="3614123" cy="3758010"/>
              </a:xfrm>
              <a:custGeom>
                <a:avLst/>
                <a:gdLst>
                  <a:gd name="connsiteX0" fmla="*/ 1909345 w 3614123"/>
                  <a:gd name="connsiteY0" fmla="*/ 3388303 h 3758010"/>
                  <a:gd name="connsiteX1" fmla="*/ 3484238 w 3614123"/>
                  <a:gd name="connsiteY1" fmla="*/ 3364469 h 3758010"/>
                  <a:gd name="connsiteX2" fmla="*/ 3393067 w 3614123"/>
                  <a:gd name="connsiteY2" fmla="*/ 1922090 h 3758010"/>
                  <a:gd name="connsiteX3" fmla="*/ 3078443 w 3614123"/>
                  <a:gd name="connsiteY3" fmla="*/ 377125 h 3758010"/>
                  <a:gd name="connsiteX4" fmla="*/ 1461744 w 3614123"/>
                  <a:gd name="connsiteY4" fmla="*/ 17919 h 3758010"/>
                  <a:gd name="connsiteX5" fmla="*/ 817301 w 3614123"/>
                  <a:gd name="connsiteY5" fmla="*/ 1084276 h 3758010"/>
                  <a:gd name="connsiteX6" fmla="*/ 7718 w 3614123"/>
                  <a:gd name="connsiteY6" fmla="*/ 2487549 h 3758010"/>
                  <a:gd name="connsiteX7" fmla="*/ 281153 w 3614123"/>
                  <a:gd name="connsiteY7" fmla="*/ 3700150 h 3758010"/>
                  <a:gd name="connsiteX8" fmla="*/ 1909345 w 3614123"/>
                  <a:gd name="connsiteY8" fmla="*/ 3388303 h 37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123" h="3758010">
                    <a:moveTo>
                      <a:pt x="1909345" y="3388303"/>
                    </a:moveTo>
                    <a:cubicBezTo>
                      <a:pt x="2219418" y="3574116"/>
                      <a:pt x="3233943" y="3664824"/>
                      <a:pt x="3484238" y="3364469"/>
                    </a:cubicBezTo>
                    <a:cubicBezTo>
                      <a:pt x="3779964" y="3009351"/>
                      <a:pt x="3491874" y="2348094"/>
                      <a:pt x="3393067" y="1922090"/>
                    </a:cubicBezTo>
                    <a:cubicBezTo>
                      <a:pt x="3308684" y="1558333"/>
                      <a:pt x="3377101" y="625260"/>
                      <a:pt x="3078443" y="377125"/>
                    </a:cubicBezTo>
                    <a:cubicBezTo>
                      <a:pt x="2721397" y="80473"/>
                      <a:pt x="1895307" y="-50884"/>
                      <a:pt x="1461744" y="17919"/>
                    </a:cubicBezTo>
                    <a:cubicBezTo>
                      <a:pt x="1097138" y="75845"/>
                      <a:pt x="967324" y="757388"/>
                      <a:pt x="817301" y="1084276"/>
                    </a:cubicBezTo>
                    <a:cubicBezTo>
                      <a:pt x="436652" y="1913683"/>
                      <a:pt x="-68566" y="2075121"/>
                      <a:pt x="7718" y="2487549"/>
                    </a:cubicBezTo>
                    <a:cubicBezTo>
                      <a:pt x="75286" y="2852695"/>
                      <a:pt x="-16810" y="3452863"/>
                      <a:pt x="281153" y="3700150"/>
                    </a:cubicBezTo>
                    <a:cubicBezTo>
                      <a:pt x="633340" y="3992560"/>
                      <a:pt x="1370034" y="3065041"/>
                      <a:pt x="1909345" y="3388303"/>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2" name="Freeform: Shape 81">
                <a:extLst>
                  <a:ext uri="{FF2B5EF4-FFF2-40B4-BE49-F238E27FC236}">
                    <a16:creationId xmlns:a16="http://schemas.microsoft.com/office/drawing/2014/main" id="{BA9D59E0-BA3A-D5EE-6620-744E75E3EF4F}"/>
                  </a:ext>
                </a:extLst>
              </p:cNvPr>
              <p:cNvSpPr/>
              <p:nvPr/>
            </p:nvSpPr>
            <p:spPr>
              <a:xfrm>
                <a:off x="4125770" y="2293347"/>
                <a:ext cx="3742715" cy="3749606"/>
              </a:xfrm>
              <a:custGeom>
                <a:avLst/>
                <a:gdLst>
                  <a:gd name="connsiteX0" fmla="*/ 1956963 w 3742715"/>
                  <a:gd name="connsiteY0" fmla="*/ 3232269 h 3749606"/>
                  <a:gd name="connsiteX1" fmla="*/ 3623876 w 3742715"/>
                  <a:gd name="connsiteY1" fmla="*/ 3326063 h 3749606"/>
                  <a:gd name="connsiteX2" fmla="*/ 3472155 w 3742715"/>
                  <a:gd name="connsiteY2" fmla="*/ 1856842 h 3749606"/>
                  <a:gd name="connsiteX3" fmla="*/ 3183063 w 3742715"/>
                  <a:gd name="connsiteY3" fmla="*/ 291359 h 3749606"/>
                  <a:gd name="connsiteX4" fmla="*/ 1457529 w 3742715"/>
                  <a:gd name="connsiteY4" fmla="*/ 37593 h 3749606"/>
                  <a:gd name="connsiteX5" fmla="*/ 892456 w 3742715"/>
                  <a:gd name="connsiteY5" fmla="*/ 1043864 h 3749606"/>
                  <a:gd name="connsiteX6" fmla="*/ 6974 w 3742715"/>
                  <a:gd name="connsiteY6" fmla="*/ 2479687 h 3749606"/>
                  <a:gd name="connsiteX7" fmla="*/ 299306 w 3742715"/>
                  <a:gd name="connsiteY7" fmla="*/ 3698459 h 3749606"/>
                  <a:gd name="connsiteX8" fmla="*/ 1956963 w 3742715"/>
                  <a:gd name="connsiteY8" fmla="*/ 3232269 h 37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715" h="3749606">
                    <a:moveTo>
                      <a:pt x="1956963" y="3232269"/>
                    </a:moveTo>
                    <a:cubicBezTo>
                      <a:pt x="2251687" y="3430655"/>
                      <a:pt x="3377822" y="3621712"/>
                      <a:pt x="3623876" y="3326063"/>
                    </a:cubicBezTo>
                    <a:cubicBezTo>
                      <a:pt x="3927315" y="2961226"/>
                      <a:pt x="3564869" y="2291484"/>
                      <a:pt x="3472155" y="1856842"/>
                    </a:cubicBezTo>
                    <a:cubicBezTo>
                      <a:pt x="3397028" y="1504577"/>
                      <a:pt x="3476244" y="535021"/>
                      <a:pt x="3183063" y="291359"/>
                    </a:cubicBezTo>
                    <a:cubicBezTo>
                      <a:pt x="2815989" y="-13623"/>
                      <a:pt x="1897339" y="-41237"/>
                      <a:pt x="1457529" y="37593"/>
                    </a:cubicBezTo>
                    <a:cubicBezTo>
                      <a:pt x="1106653" y="100533"/>
                      <a:pt x="1015405" y="701550"/>
                      <a:pt x="892456" y="1043864"/>
                    </a:cubicBezTo>
                    <a:cubicBezTo>
                      <a:pt x="574361" y="1929346"/>
                      <a:pt x="-74247" y="2064945"/>
                      <a:pt x="6974" y="2479687"/>
                    </a:cubicBezTo>
                    <a:cubicBezTo>
                      <a:pt x="74696" y="2831643"/>
                      <a:pt x="7128" y="3455800"/>
                      <a:pt x="299306" y="3698459"/>
                    </a:cubicBezTo>
                    <a:cubicBezTo>
                      <a:pt x="661058" y="3998967"/>
                      <a:pt x="1405928" y="2861262"/>
                      <a:pt x="1956963" y="3232269"/>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3" name="Freeform: Shape 82">
                <a:extLst>
                  <a:ext uri="{FF2B5EF4-FFF2-40B4-BE49-F238E27FC236}">
                    <a16:creationId xmlns:a16="http://schemas.microsoft.com/office/drawing/2014/main" id="{32C9B70D-412B-616E-94A2-E793B863613C}"/>
                  </a:ext>
                </a:extLst>
              </p:cNvPr>
              <p:cNvSpPr/>
              <p:nvPr/>
            </p:nvSpPr>
            <p:spPr>
              <a:xfrm>
                <a:off x="4061078" y="2330966"/>
                <a:ext cx="3873961" cy="3763840"/>
              </a:xfrm>
              <a:custGeom>
                <a:avLst/>
                <a:gdLst>
                  <a:gd name="connsiteX0" fmla="*/ 3763695 w 3873961"/>
                  <a:gd name="connsiteY0" fmla="*/ 3308421 h 3763840"/>
                  <a:gd name="connsiteX1" fmla="*/ 3551425 w 3873961"/>
                  <a:gd name="connsiteY1" fmla="*/ 1812358 h 3763840"/>
                  <a:gd name="connsiteX2" fmla="*/ 3287786 w 3873961"/>
                  <a:gd name="connsiteY2" fmla="*/ 226435 h 3763840"/>
                  <a:gd name="connsiteX3" fmla="*/ 1453342 w 3873961"/>
                  <a:gd name="connsiteY3" fmla="*/ 78186 h 3763840"/>
                  <a:gd name="connsiteX4" fmla="*/ 967638 w 3873961"/>
                  <a:gd name="connsiteY4" fmla="*/ 1024294 h 3763840"/>
                  <a:gd name="connsiteX5" fmla="*/ 6334 w 3873961"/>
                  <a:gd name="connsiteY5" fmla="*/ 2492590 h 3763840"/>
                  <a:gd name="connsiteX6" fmla="*/ 317642 w 3873961"/>
                  <a:gd name="connsiteY6" fmla="*/ 3717532 h 3763840"/>
                  <a:gd name="connsiteX7" fmla="*/ 2004763 w 3873961"/>
                  <a:gd name="connsiteY7" fmla="*/ 3096923 h 3763840"/>
                  <a:gd name="connsiteX8" fmla="*/ 3763772 w 3873961"/>
                  <a:gd name="connsiteY8" fmla="*/ 3308421 h 376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961" h="3763840">
                    <a:moveTo>
                      <a:pt x="3763695" y="3308421"/>
                    </a:moveTo>
                    <a:cubicBezTo>
                      <a:pt x="4074847" y="2933942"/>
                      <a:pt x="3637583" y="2255716"/>
                      <a:pt x="3551425" y="1812358"/>
                    </a:cubicBezTo>
                    <a:cubicBezTo>
                      <a:pt x="3485169" y="1471586"/>
                      <a:pt x="3575568" y="465623"/>
                      <a:pt x="3287786" y="226435"/>
                    </a:cubicBezTo>
                    <a:cubicBezTo>
                      <a:pt x="2910685" y="-86878"/>
                      <a:pt x="1899323" y="-11288"/>
                      <a:pt x="1453342" y="78186"/>
                    </a:cubicBezTo>
                    <a:cubicBezTo>
                      <a:pt x="1116041" y="145831"/>
                      <a:pt x="1064131" y="666245"/>
                      <a:pt x="967638" y="1024294"/>
                    </a:cubicBezTo>
                    <a:cubicBezTo>
                      <a:pt x="714026" y="1965311"/>
                      <a:pt x="-78589" y="2075380"/>
                      <a:pt x="6334" y="2492590"/>
                    </a:cubicBezTo>
                    <a:cubicBezTo>
                      <a:pt x="75291" y="2831202"/>
                      <a:pt x="31094" y="3479501"/>
                      <a:pt x="317642" y="3717532"/>
                    </a:cubicBezTo>
                    <a:cubicBezTo>
                      <a:pt x="688958" y="4026062"/>
                      <a:pt x="1444780" y="2676242"/>
                      <a:pt x="2004763" y="3096923"/>
                    </a:cubicBezTo>
                    <a:cubicBezTo>
                      <a:pt x="2285294" y="3307727"/>
                      <a:pt x="3521961" y="3599365"/>
                      <a:pt x="3763772" y="3308421"/>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grpSp>
        <p:nvGrpSpPr>
          <p:cNvPr id="129" name="Group 128">
            <a:extLst>
              <a:ext uri="{FF2B5EF4-FFF2-40B4-BE49-F238E27FC236}">
                <a16:creationId xmlns:a16="http://schemas.microsoft.com/office/drawing/2014/main" id="{BE868BB3-15F1-1747-153E-918A4D0ABA2A}"/>
              </a:ext>
            </a:extLst>
          </p:cNvPr>
          <p:cNvGrpSpPr/>
          <p:nvPr/>
        </p:nvGrpSpPr>
        <p:grpSpPr>
          <a:xfrm>
            <a:off x="470435" y="-1516124"/>
            <a:ext cx="3274129" cy="2910368"/>
            <a:chOff x="-1641318" y="-299489"/>
            <a:chExt cx="8683276" cy="7718554"/>
          </a:xfrm>
        </p:grpSpPr>
        <p:grpSp>
          <p:nvGrpSpPr>
            <p:cNvPr id="130" name="Group 129">
              <a:extLst>
                <a:ext uri="{FF2B5EF4-FFF2-40B4-BE49-F238E27FC236}">
                  <a16:creationId xmlns:a16="http://schemas.microsoft.com/office/drawing/2014/main" id="{FE52028C-BE92-D1EA-6C75-04F10F2247A5}"/>
                </a:ext>
              </a:extLst>
            </p:cNvPr>
            <p:cNvGrpSpPr/>
            <p:nvPr/>
          </p:nvGrpSpPr>
          <p:grpSpPr>
            <a:xfrm rot="13963223">
              <a:off x="-1235110" y="-252874"/>
              <a:ext cx="7671937" cy="7671942"/>
              <a:chOff x="-13073550" y="260470"/>
              <a:chExt cx="10868115" cy="10868116"/>
            </a:xfrm>
            <a:solidFill>
              <a:schemeClr val="bg1">
                <a:lumMod val="85000"/>
              </a:schemeClr>
            </a:solidFill>
          </p:grpSpPr>
          <p:grpSp>
            <p:nvGrpSpPr>
              <p:cNvPr id="183" name="Group 182">
                <a:extLst>
                  <a:ext uri="{FF2B5EF4-FFF2-40B4-BE49-F238E27FC236}">
                    <a16:creationId xmlns:a16="http://schemas.microsoft.com/office/drawing/2014/main" id="{61C9542E-1359-A9ED-E24B-374BBBAA0A77}"/>
                  </a:ext>
                </a:extLst>
              </p:cNvPr>
              <p:cNvGrpSpPr/>
              <p:nvPr/>
            </p:nvGrpSpPr>
            <p:grpSpPr>
              <a:xfrm>
                <a:off x="-13073550" y="3398292"/>
                <a:ext cx="10868115" cy="4592474"/>
                <a:chOff x="-13073550" y="3398292"/>
                <a:chExt cx="10868115" cy="4592474"/>
              </a:xfrm>
              <a:grpFill/>
            </p:grpSpPr>
            <p:pic>
              <p:nvPicPr>
                <p:cNvPr id="190" name="Graphic 189">
                  <a:extLst>
                    <a:ext uri="{FF2B5EF4-FFF2-40B4-BE49-F238E27FC236}">
                      <a16:creationId xmlns:a16="http://schemas.microsoft.com/office/drawing/2014/main" id="{2698A1EB-5986-30A4-4EAA-09E1C846C4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191" name="Graphic 190">
                  <a:extLst>
                    <a:ext uri="{FF2B5EF4-FFF2-40B4-BE49-F238E27FC236}">
                      <a16:creationId xmlns:a16="http://schemas.microsoft.com/office/drawing/2014/main" id="{BE8D4713-9299-8540-4FB3-D241300E04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184" name="Group 183">
                <a:extLst>
                  <a:ext uri="{FF2B5EF4-FFF2-40B4-BE49-F238E27FC236}">
                    <a16:creationId xmlns:a16="http://schemas.microsoft.com/office/drawing/2014/main" id="{347D3690-42D4-07B5-5603-44D40A8D8AFF}"/>
                  </a:ext>
                </a:extLst>
              </p:cNvPr>
              <p:cNvGrpSpPr/>
              <p:nvPr/>
            </p:nvGrpSpPr>
            <p:grpSpPr>
              <a:xfrm rot="18000000">
                <a:off x="-13073550" y="3398292"/>
                <a:ext cx="10868115" cy="4592474"/>
                <a:chOff x="-13073550" y="3398292"/>
                <a:chExt cx="10868115" cy="4592474"/>
              </a:xfrm>
              <a:grpFill/>
            </p:grpSpPr>
            <p:pic>
              <p:nvPicPr>
                <p:cNvPr id="188" name="Graphic 187">
                  <a:extLst>
                    <a:ext uri="{FF2B5EF4-FFF2-40B4-BE49-F238E27FC236}">
                      <a16:creationId xmlns:a16="http://schemas.microsoft.com/office/drawing/2014/main" id="{559F07A5-90A9-66E5-09FD-E447E6F273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189" name="Graphic 188">
                  <a:extLst>
                    <a:ext uri="{FF2B5EF4-FFF2-40B4-BE49-F238E27FC236}">
                      <a16:creationId xmlns:a16="http://schemas.microsoft.com/office/drawing/2014/main" id="{505E6F39-F7D2-68E7-83A0-E0279407D1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185" name="Group 184">
                <a:extLst>
                  <a:ext uri="{FF2B5EF4-FFF2-40B4-BE49-F238E27FC236}">
                    <a16:creationId xmlns:a16="http://schemas.microsoft.com/office/drawing/2014/main" id="{68C32DBE-5D38-7D8A-86DD-BB319485268B}"/>
                  </a:ext>
                </a:extLst>
              </p:cNvPr>
              <p:cNvGrpSpPr/>
              <p:nvPr/>
            </p:nvGrpSpPr>
            <p:grpSpPr>
              <a:xfrm rot="3600000">
                <a:off x="-13073550" y="3398291"/>
                <a:ext cx="10868115" cy="4592474"/>
                <a:chOff x="-13073550" y="3398292"/>
                <a:chExt cx="10868115" cy="4592474"/>
              </a:xfrm>
              <a:grpFill/>
            </p:grpSpPr>
            <p:pic>
              <p:nvPicPr>
                <p:cNvPr id="186" name="Graphic 185">
                  <a:extLst>
                    <a:ext uri="{FF2B5EF4-FFF2-40B4-BE49-F238E27FC236}">
                      <a16:creationId xmlns:a16="http://schemas.microsoft.com/office/drawing/2014/main" id="{98F67A93-1451-D7CD-0721-617C44B329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187" name="Graphic 186">
                  <a:extLst>
                    <a:ext uri="{FF2B5EF4-FFF2-40B4-BE49-F238E27FC236}">
                      <a16:creationId xmlns:a16="http://schemas.microsoft.com/office/drawing/2014/main" id="{D52FF112-B8AD-0EB2-B41F-4D821A661E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grpSp>
          <p:nvGrpSpPr>
            <p:cNvPr id="131" name="Graphic 5">
              <a:extLst>
                <a:ext uri="{FF2B5EF4-FFF2-40B4-BE49-F238E27FC236}">
                  <a16:creationId xmlns:a16="http://schemas.microsoft.com/office/drawing/2014/main" id="{A1BA9243-8307-94EF-A640-DD66F8B1FEDF}"/>
                </a:ext>
              </a:extLst>
            </p:cNvPr>
            <p:cNvGrpSpPr/>
            <p:nvPr/>
          </p:nvGrpSpPr>
          <p:grpSpPr>
            <a:xfrm rot="15746055">
              <a:off x="-177888" y="1123433"/>
              <a:ext cx="5330696" cy="5499097"/>
              <a:chOff x="4071312" y="2489702"/>
              <a:chExt cx="3527293" cy="3638722"/>
            </a:xfrm>
            <a:noFill/>
          </p:grpSpPr>
          <p:sp>
            <p:nvSpPr>
              <p:cNvPr id="171" name="Freeform: Shape 170">
                <a:extLst>
                  <a:ext uri="{FF2B5EF4-FFF2-40B4-BE49-F238E27FC236}">
                    <a16:creationId xmlns:a16="http://schemas.microsoft.com/office/drawing/2014/main" id="{EC92AF9D-6F2E-89AC-B63C-336FE1B011A5}"/>
                  </a:ext>
                </a:extLst>
              </p:cNvPr>
              <p:cNvSpPr/>
              <p:nvPr/>
            </p:nvSpPr>
            <p:spPr>
              <a:xfrm>
                <a:off x="4071312" y="2489702"/>
                <a:ext cx="3259151" cy="3638722"/>
              </a:xfrm>
              <a:custGeom>
                <a:avLst/>
                <a:gdLst>
                  <a:gd name="connsiteX0" fmla="*/ 3079707 w 3259151"/>
                  <a:gd name="connsiteY0" fmla="*/ 3021953 h 3638722"/>
                  <a:gd name="connsiteX1" fmla="*/ 3132080 w 3259151"/>
                  <a:gd name="connsiteY1" fmla="*/ 1787369 h 3638722"/>
                  <a:gd name="connsiteX2" fmla="*/ 3107243 w 3259151"/>
                  <a:gd name="connsiteY2" fmla="*/ 829383 h 3638722"/>
                  <a:gd name="connsiteX3" fmla="*/ 1658848 w 3259151"/>
                  <a:gd name="connsiteY3" fmla="*/ 4990 h 3638722"/>
                  <a:gd name="connsiteX4" fmla="*/ 849418 w 3259151"/>
                  <a:gd name="connsiteY4" fmla="*/ 1005939 h 3638722"/>
                  <a:gd name="connsiteX5" fmla="*/ 4585 w 3259151"/>
                  <a:gd name="connsiteY5" fmla="*/ 2043526 h 3638722"/>
                  <a:gd name="connsiteX6" fmla="*/ 820725 w 3259151"/>
                  <a:gd name="connsiteY6" fmla="*/ 2918441 h 3638722"/>
                  <a:gd name="connsiteX7" fmla="*/ 2033249 w 3259151"/>
                  <a:gd name="connsiteY7" fmla="*/ 3633846 h 3638722"/>
                  <a:gd name="connsiteX8" fmla="*/ 3079785 w 3259151"/>
                  <a:gd name="connsiteY8" fmla="*/ 3022030 h 363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151" h="3638722">
                    <a:moveTo>
                      <a:pt x="3079707" y="3021953"/>
                    </a:moveTo>
                    <a:cubicBezTo>
                      <a:pt x="3412226" y="2666372"/>
                      <a:pt x="3192167" y="2234970"/>
                      <a:pt x="3132080" y="1787369"/>
                    </a:cubicBezTo>
                    <a:cubicBezTo>
                      <a:pt x="3085955" y="1443358"/>
                      <a:pt x="3380525" y="1084923"/>
                      <a:pt x="3107243" y="829383"/>
                    </a:cubicBezTo>
                    <a:cubicBezTo>
                      <a:pt x="2749194" y="494473"/>
                      <a:pt x="2109225" y="-58259"/>
                      <a:pt x="1658848" y="4990"/>
                    </a:cubicBezTo>
                    <a:cubicBezTo>
                      <a:pt x="1318153" y="52812"/>
                      <a:pt x="1102645" y="735127"/>
                      <a:pt x="849418" y="1005939"/>
                    </a:cubicBezTo>
                    <a:cubicBezTo>
                      <a:pt x="515743" y="1362755"/>
                      <a:pt x="-56967" y="1594538"/>
                      <a:pt x="4585" y="2043526"/>
                    </a:cubicBezTo>
                    <a:cubicBezTo>
                      <a:pt x="51559" y="2385918"/>
                      <a:pt x="548678" y="2663981"/>
                      <a:pt x="820725" y="2918441"/>
                    </a:cubicBezTo>
                    <a:cubicBezTo>
                      <a:pt x="1173298" y="3248183"/>
                      <a:pt x="1589043" y="3690075"/>
                      <a:pt x="2033249" y="3633846"/>
                    </a:cubicBezTo>
                    <a:cubicBezTo>
                      <a:pt x="2381349" y="3589726"/>
                      <a:pt x="2821390" y="3298397"/>
                      <a:pt x="3079785" y="3022030"/>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2" name="Freeform: Shape 171">
                <a:extLst>
                  <a:ext uri="{FF2B5EF4-FFF2-40B4-BE49-F238E27FC236}">
                    <a16:creationId xmlns:a16="http://schemas.microsoft.com/office/drawing/2014/main" id="{A3AC40CA-534A-C661-43D6-11EA6F7E272E}"/>
                  </a:ext>
                </a:extLst>
              </p:cNvPr>
              <p:cNvSpPr/>
              <p:nvPr/>
            </p:nvSpPr>
            <p:spPr>
              <a:xfrm>
                <a:off x="4109618" y="2534620"/>
                <a:ext cx="3220782" cy="3579817"/>
              </a:xfrm>
              <a:custGeom>
                <a:avLst/>
                <a:gdLst>
                  <a:gd name="connsiteX0" fmla="*/ 791058 w 3220782"/>
                  <a:gd name="connsiteY0" fmla="*/ 2907154 h 3579817"/>
                  <a:gd name="connsiteX1" fmla="*/ 2002194 w 3220782"/>
                  <a:gd name="connsiteY1" fmla="*/ 3574659 h 3579817"/>
                  <a:gd name="connsiteX2" fmla="*/ 3028289 w 3220782"/>
                  <a:gd name="connsiteY2" fmla="*/ 2934613 h 3579817"/>
                  <a:gd name="connsiteX3" fmla="*/ 3129333 w 3220782"/>
                  <a:gd name="connsiteY3" fmla="*/ 1743455 h 3579817"/>
                  <a:gd name="connsiteX4" fmla="*/ 3052277 w 3220782"/>
                  <a:gd name="connsiteY4" fmla="*/ 731167 h 3579817"/>
                  <a:gd name="connsiteX5" fmla="*/ 1620928 w 3220782"/>
                  <a:gd name="connsiteY5" fmla="*/ 5581 h 3579817"/>
                  <a:gd name="connsiteX6" fmla="*/ 765913 w 3220782"/>
                  <a:gd name="connsiteY6" fmla="*/ 939888 h 3579817"/>
                  <a:gd name="connsiteX7" fmla="*/ 5000 w 3220782"/>
                  <a:gd name="connsiteY7" fmla="*/ 1991745 h 3579817"/>
                  <a:gd name="connsiteX8" fmla="*/ 791058 w 3220782"/>
                  <a:gd name="connsiteY8" fmla="*/ 2907231 h 357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782" h="3579817">
                    <a:moveTo>
                      <a:pt x="791058" y="2907154"/>
                    </a:moveTo>
                    <a:cubicBezTo>
                      <a:pt x="1139775" y="3222549"/>
                      <a:pt x="1564312" y="3630426"/>
                      <a:pt x="2002194" y="3574659"/>
                    </a:cubicBezTo>
                    <a:cubicBezTo>
                      <a:pt x="2362558" y="3528688"/>
                      <a:pt x="2770743" y="3219772"/>
                      <a:pt x="3028289" y="2934613"/>
                    </a:cubicBezTo>
                    <a:cubicBezTo>
                      <a:pt x="3345767" y="2583197"/>
                      <a:pt x="3188417" y="2184113"/>
                      <a:pt x="3129333" y="1743455"/>
                    </a:cubicBezTo>
                    <a:cubicBezTo>
                      <a:pt x="3081433" y="1386485"/>
                      <a:pt x="3334968" y="986244"/>
                      <a:pt x="3052277" y="731167"/>
                    </a:cubicBezTo>
                    <a:cubicBezTo>
                      <a:pt x="2698624" y="412069"/>
                      <a:pt x="2063823" y="-56434"/>
                      <a:pt x="1620928" y="5581"/>
                    </a:cubicBezTo>
                    <a:cubicBezTo>
                      <a:pt x="1267198" y="54946"/>
                      <a:pt x="1018908" y="659665"/>
                      <a:pt x="765913" y="939888"/>
                    </a:cubicBezTo>
                    <a:cubicBezTo>
                      <a:pt x="447664" y="1292461"/>
                      <a:pt x="-55549" y="1549929"/>
                      <a:pt x="5000" y="1991745"/>
                    </a:cubicBezTo>
                    <a:cubicBezTo>
                      <a:pt x="53516" y="2346477"/>
                      <a:pt x="510218" y="2653234"/>
                      <a:pt x="791058" y="2907231"/>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3" name="Freeform: Shape 172">
                <a:extLst>
                  <a:ext uri="{FF2B5EF4-FFF2-40B4-BE49-F238E27FC236}">
                    <a16:creationId xmlns:a16="http://schemas.microsoft.com/office/drawing/2014/main" id="{C772B2D9-2C4B-CC48-2022-EF2917706D95}"/>
                  </a:ext>
                </a:extLst>
              </p:cNvPr>
              <p:cNvSpPr/>
              <p:nvPr/>
            </p:nvSpPr>
            <p:spPr>
              <a:xfrm>
                <a:off x="4147825" y="2579175"/>
                <a:ext cx="3187979" cy="3521387"/>
              </a:xfrm>
              <a:custGeom>
                <a:avLst/>
                <a:gdLst>
                  <a:gd name="connsiteX0" fmla="*/ 761567 w 3187979"/>
                  <a:gd name="connsiteY0" fmla="*/ 2896229 h 3521387"/>
                  <a:gd name="connsiteX1" fmla="*/ 1971315 w 3187979"/>
                  <a:gd name="connsiteY1" fmla="*/ 3515912 h 3521387"/>
                  <a:gd name="connsiteX2" fmla="*/ 2977047 w 3187979"/>
                  <a:gd name="connsiteY2" fmla="*/ 2847635 h 3521387"/>
                  <a:gd name="connsiteX3" fmla="*/ 3126683 w 3187979"/>
                  <a:gd name="connsiteY3" fmla="*/ 1699825 h 3521387"/>
                  <a:gd name="connsiteX4" fmla="*/ 2997409 w 3187979"/>
                  <a:gd name="connsiteY4" fmla="*/ 633236 h 3521387"/>
                  <a:gd name="connsiteX5" fmla="*/ 1583183 w 3187979"/>
                  <a:gd name="connsiteY5" fmla="*/ 6380 h 3521387"/>
                  <a:gd name="connsiteX6" fmla="*/ 682583 w 3187979"/>
                  <a:gd name="connsiteY6" fmla="*/ 874121 h 3521387"/>
                  <a:gd name="connsiteX7" fmla="*/ 5513 w 3187979"/>
                  <a:gd name="connsiteY7" fmla="*/ 1940171 h 3521387"/>
                  <a:gd name="connsiteX8" fmla="*/ 761567 w 3187979"/>
                  <a:gd name="connsiteY8" fmla="*/ 2896229 h 352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979" h="3521387">
                    <a:moveTo>
                      <a:pt x="761567" y="2896229"/>
                    </a:moveTo>
                    <a:cubicBezTo>
                      <a:pt x="1106195" y="3197508"/>
                      <a:pt x="1539681" y="3571139"/>
                      <a:pt x="1971315" y="3515912"/>
                    </a:cubicBezTo>
                    <a:cubicBezTo>
                      <a:pt x="2343865" y="3468090"/>
                      <a:pt x="2720426" y="3141742"/>
                      <a:pt x="2977047" y="2847635"/>
                    </a:cubicBezTo>
                    <a:cubicBezTo>
                      <a:pt x="3279715" y="2500770"/>
                      <a:pt x="3184842" y="2133542"/>
                      <a:pt x="3126683" y="1699825"/>
                    </a:cubicBezTo>
                    <a:cubicBezTo>
                      <a:pt x="3077087" y="1329975"/>
                      <a:pt x="3289665" y="887620"/>
                      <a:pt x="2997409" y="633236"/>
                    </a:cubicBezTo>
                    <a:cubicBezTo>
                      <a:pt x="2648539" y="329565"/>
                      <a:pt x="2018520" y="-54246"/>
                      <a:pt x="1583183" y="6380"/>
                    </a:cubicBezTo>
                    <a:cubicBezTo>
                      <a:pt x="1216418" y="57287"/>
                      <a:pt x="935115" y="584257"/>
                      <a:pt x="682583" y="874121"/>
                    </a:cubicBezTo>
                    <a:cubicBezTo>
                      <a:pt x="379529" y="1222066"/>
                      <a:pt x="-53879" y="1505683"/>
                      <a:pt x="5513" y="1940171"/>
                    </a:cubicBezTo>
                    <a:cubicBezTo>
                      <a:pt x="55572" y="2307322"/>
                      <a:pt x="471703" y="2642848"/>
                      <a:pt x="761567" y="289622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4" name="Freeform: Shape 173">
                <a:extLst>
                  <a:ext uri="{FF2B5EF4-FFF2-40B4-BE49-F238E27FC236}">
                    <a16:creationId xmlns:a16="http://schemas.microsoft.com/office/drawing/2014/main" id="{86641475-FE72-8C1A-CCE1-7AB86E125E36}"/>
                  </a:ext>
                </a:extLst>
              </p:cNvPr>
              <p:cNvSpPr/>
              <p:nvPr/>
            </p:nvSpPr>
            <p:spPr>
              <a:xfrm>
                <a:off x="4185926" y="2623532"/>
                <a:ext cx="3162650" cy="3463280"/>
              </a:xfrm>
              <a:custGeom>
                <a:avLst/>
                <a:gdLst>
                  <a:gd name="connsiteX0" fmla="*/ 732182 w 3162650"/>
                  <a:gd name="connsiteY0" fmla="*/ 2885579 h 3463280"/>
                  <a:gd name="connsiteX1" fmla="*/ 1940541 w 3162650"/>
                  <a:gd name="connsiteY1" fmla="*/ 3457440 h 3463280"/>
                  <a:gd name="connsiteX2" fmla="*/ 2925910 w 3162650"/>
                  <a:gd name="connsiteY2" fmla="*/ 2760933 h 3463280"/>
                  <a:gd name="connsiteX3" fmla="*/ 3124217 w 3162650"/>
                  <a:gd name="connsiteY3" fmla="*/ 1656549 h 3463280"/>
                  <a:gd name="connsiteX4" fmla="*/ 2942725 w 3162650"/>
                  <a:gd name="connsiteY4" fmla="*/ 535658 h 3463280"/>
                  <a:gd name="connsiteX5" fmla="*/ 1545622 w 3162650"/>
                  <a:gd name="connsiteY5" fmla="*/ 7609 h 3463280"/>
                  <a:gd name="connsiteX6" fmla="*/ 599436 w 3162650"/>
                  <a:gd name="connsiteY6" fmla="*/ 808708 h 3463280"/>
                  <a:gd name="connsiteX7" fmla="*/ 6210 w 3162650"/>
                  <a:gd name="connsiteY7" fmla="*/ 1888949 h 3463280"/>
                  <a:gd name="connsiteX8" fmla="*/ 732182 w 3162650"/>
                  <a:gd name="connsiteY8" fmla="*/ 2885579 h 34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650" h="3463280">
                    <a:moveTo>
                      <a:pt x="732182" y="2885579"/>
                    </a:moveTo>
                    <a:cubicBezTo>
                      <a:pt x="1072413" y="3173052"/>
                      <a:pt x="1515232" y="3512050"/>
                      <a:pt x="1940541" y="3457440"/>
                    </a:cubicBezTo>
                    <a:cubicBezTo>
                      <a:pt x="2325355" y="3407689"/>
                      <a:pt x="2670370" y="3064218"/>
                      <a:pt x="2925910" y="2760933"/>
                    </a:cubicBezTo>
                    <a:cubicBezTo>
                      <a:pt x="3214077" y="2418850"/>
                      <a:pt x="3181450" y="2083246"/>
                      <a:pt x="3124217" y="1656549"/>
                    </a:cubicBezTo>
                    <a:cubicBezTo>
                      <a:pt x="3072847" y="1273817"/>
                      <a:pt x="3244776" y="789270"/>
                      <a:pt x="2942725" y="535658"/>
                    </a:cubicBezTo>
                    <a:cubicBezTo>
                      <a:pt x="2599022" y="247105"/>
                      <a:pt x="1973399" y="-51783"/>
                      <a:pt x="1545622" y="7609"/>
                    </a:cubicBezTo>
                    <a:cubicBezTo>
                      <a:pt x="1165821" y="60059"/>
                      <a:pt x="851352" y="508970"/>
                      <a:pt x="599436" y="808708"/>
                    </a:cubicBezTo>
                    <a:cubicBezTo>
                      <a:pt x="311192" y="1151639"/>
                      <a:pt x="-52025" y="1461712"/>
                      <a:pt x="6210" y="1888949"/>
                    </a:cubicBezTo>
                    <a:cubicBezTo>
                      <a:pt x="57888" y="2268441"/>
                      <a:pt x="433139" y="2632970"/>
                      <a:pt x="732182" y="288557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5" name="Freeform: Shape 174">
                <a:extLst>
                  <a:ext uri="{FF2B5EF4-FFF2-40B4-BE49-F238E27FC236}">
                    <a16:creationId xmlns:a16="http://schemas.microsoft.com/office/drawing/2014/main" id="{8F085563-4ACE-4C67-06CC-6544BDE6FCFF}"/>
                  </a:ext>
                </a:extLst>
              </p:cNvPr>
              <p:cNvSpPr/>
              <p:nvPr/>
            </p:nvSpPr>
            <p:spPr>
              <a:xfrm>
                <a:off x="4223622" y="2666959"/>
                <a:ext cx="3145783" cy="3406134"/>
              </a:xfrm>
              <a:custGeom>
                <a:avLst/>
                <a:gdLst>
                  <a:gd name="connsiteX0" fmla="*/ 703202 w 3145783"/>
                  <a:gd name="connsiteY0" fmla="*/ 2875858 h 3406134"/>
                  <a:gd name="connsiteX1" fmla="*/ 1910173 w 3145783"/>
                  <a:gd name="connsiteY1" fmla="*/ 3399820 h 3406134"/>
                  <a:gd name="connsiteX2" fmla="*/ 2875101 w 3145783"/>
                  <a:gd name="connsiteY2" fmla="*/ 2675082 h 3406134"/>
                  <a:gd name="connsiteX3" fmla="*/ 3122003 w 3145783"/>
                  <a:gd name="connsiteY3" fmla="*/ 1614047 h 3406134"/>
                  <a:gd name="connsiteX4" fmla="*/ 2888291 w 3145783"/>
                  <a:gd name="connsiteY4" fmla="*/ 438855 h 3406134"/>
                  <a:gd name="connsiteX5" fmla="*/ 1508312 w 3145783"/>
                  <a:gd name="connsiteY5" fmla="*/ 9612 h 3406134"/>
                  <a:gd name="connsiteX6" fmla="*/ 516541 w 3145783"/>
                  <a:gd name="connsiteY6" fmla="*/ 744146 h 3406134"/>
                  <a:gd name="connsiteX7" fmla="*/ 7234 w 3145783"/>
                  <a:gd name="connsiteY7" fmla="*/ 1838580 h 3406134"/>
                  <a:gd name="connsiteX8" fmla="*/ 703125 w 3145783"/>
                  <a:gd name="connsiteY8" fmla="*/ 2875858 h 340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5783" h="3406134">
                    <a:moveTo>
                      <a:pt x="703202" y="2875858"/>
                    </a:moveTo>
                    <a:cubicBezTo>
                      <a:pt x="1038729" y="3149756"/>
                      <a:pt x="1491188" y="3453967"/>
                      <a:pt x="1910173" y="3399820"/>
                    </a:cubicBezTo>
                    <a:cubicBezTo>
                      <a:pt x="2307174" y="3348218"/>
                      <a:pt x="2620872" y="2987778"/>
                      <a:pt x="2875101" y="2675082"/>
                    </a:cubicBezTo>
                    <a:cubicBezTo>
                      <a:pt x="3149077" y="2338167"/>
                      <a:pt x="3178310" y="2033802"/>
                      <a:pt x="3122003" y="1614047"/>
                    </a:cubicBezTo>
                    <a:cubicBezTo>
                      <a:pt x="3068936" y="1218434"/>
                      <a:pt x="3200369" y="691464"/>
                      <a:pt x="2888291" y="438855"/>
                    </a:cubicBezTo>
                    <a:cubicBezTo>
                      <a:pt x="2549988" y="165034"/>
                      <a:pt x="1928530" y="-48546"/>
                      <a:pt x="1508312" y="9612"/>
                    </a:cubicBezTo>
                    <a:cubicBezTo>
                      <a:pt x="1115476" y="63605"/>
                      <a:pt x="767685" y="434304"/>
                      <a:pt x="516541" y="744146"/>
                    </a:cubicBezTo>
                    <a:cubicBezTo>
                      <a:pt x="242797" y="1081832"/>
                      <a:pt x="-49998" y="1418593"/>
                      <a:pt x="7234" y="1838580"/>
                    </a:cubicBezTo>
                    <a:cubicBezTo>
                      <a:pt x="60456" y="2230413"/>
                      <a:pt x="394749" y="2624098"/>
                      <a:pt x="703125" y="2875858"/>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6" name="Freeform: Shape 175">
                <a:extLst>
                  <a:ext uri="{FF2B5EF4-FFF2-40B4-BE49-F238E27FC236}">
                    <a16:creationId xmlns:a16="http://schemas.microsoft.com/office/drawing/2014/main" id="{AE8FFAFB-1DC5-CD50-B21C-6A9102978C70}"/>
                  </a:ext>
                </a:extLst>
              </p:cNvPr>
              <p:cNvSpPr/>
              <p:nvPr/>
            </p:nvSpPr>
            <p:spPr>
              <a:xfrm>
                <a:off x="4260986" y="2709255"/>
                <a:ext cx="3135893" cy="3350272"/>
              </a:xfrm>
              <a:custGeom>
                <a:avLst/>
                <a:gdLst>
                  <a:gd name="connsiteX0" fmla="*/ 674554 w 3135893"/>
                  <a:gd name="connsiteY0" fmla="*/ 2867269 h 3350272"/>
                  <a:gd name="connsiteX1" fmla="*/ 1880214 w 3135893"/>
                  <a:gd name="connsiteY1" fmla="*/ 3343408 h 3350272"/>
                  <a:gd name="connsiteX2" fmla="*/ 2824779 w 3135893"/>
                  <a:gd name="connsiteY2" fmla="*/ 2590440 h 3350272"/>
                  <a:gd name="connsiteX3" fmla="*/ 3120352 w 3135893"/>
                  <a:gd name="connsiteY3" fmla="*/ 1572830 h 3350272"/>
                  <a:gd name="connsiteX4" fmla="*/ 2834498 w 3135893"/>
                  <a:gd name="connsiteY4" fmla="*/ 343337 h 3350272"/>
                  <a:gd name="connsiteX5" fmla="*/ 1471565 w 3135893"/>
                  <a:gd name="connsiteY5" fmla="*/ 12824 h 3350272"/>
                  <a:gd name="connsiteX6" fmla="*/ 434209 w 3135893"/>
                  <a:gd name="connsiteY6" fmla="*/ 680715 h 3350272"/>
                  <a:gd name="connsiteX7" fmla="*/ 8746 w 3135893"/>
                  <a:gd name="connsiteY7" fmla="*/ 1789341 h 3350272"/>
                  <a:gd name="connsiteX8" fmla="*/ 674631 w 3135893"/>
                  <a:gd name="connsiteY8" fmla="*/ 2867192 h 335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893" h="3350272">
                    <a:moveTo>
                      <a:pt x="674554" y="2867269"/>
                    </a:moveTo>
                    <a:cubicBezTo>
                      <a:pt x="1005144" y="3127900"/>
                      <a:pt x="1467477" y="3396938"/>
                      <a:pt x="1880214" y="3343408"/>
                    </a:cubicBezTo>
                    <a:cubicBezTo>
                      <a:pt x="2289402" y="3289956"/>
                      <a:pt x="2572016" y="2912777"/>
                      <a:pt x="2824779" y="2590440"/>
                    </a:cubicBezTo>
                    <a:cubicBezTo>
                      <a:pt x="3084794" y="2258847"/>
                      <a:pt x="3175656" y="1985567"/>
                      <a:pt x="3120352" y="1572830"/>
                    </a:cubicBezTo>
                    <a:cubicBezTo>
                      <a:pt x="3065587" y="1164336"/>
                      <a:pt x="3156758" y="594635"/>
                      <a:pt x="2834498" y="343337"/>
                    </a:cubicBezTo>
                    <a:cubicBezTo>
                      <a:pt x="2512238" y="92039"/>
                      <a:pt x="1884302" y="-44023"/>
                      <a:pt x="1471565" y="12824"/>
                    </a:cubicBezTo>
                    <a:cubicBezTo>
                      <a:pt x="1065694" y="68359"/>
                      <a:pt x="684273" y="360692"/>
                      <a:pt x="434209" y="680715"/>
                    </a:cubicBezTo>
                    <a:cubicBezTo>
                      <a:pt x="174658" y="1012848"/>
                      <a:pt x="-47330" y="1376605"/>
                      <a:pt x="8746" y="1789341"/>
                    </a:cubicBezTo>
                    <a:cubicBezTo>
                      <a:pt x="63510" y="2193593"/>
                      <a:pt x="356691" y="2616588"/>
                      <a:pt x="674631" y="2867192"/>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7" name="Freeform: Shape 176">
                <a:extLst>
                  <a:ext uri="{FF2B5EF4-FFF2-40B4-BE49-F238E27FC236}">
                    <a16:creationId xmlns:a16="http://schemas.microsoft.com/office/drawing/2014/main" id="{BF21AAD2-5445-9193-EA56-E74BFAAB6D8D}"/>
                  </a:ext>
                </a:extLst>
              </p:cNvPr>
              <p:cNvSpPr/>
              <p:nvPr/>
            </p:nvSpPr>
            <p:spPr>
              <a:xfrm>
                <a:off x="4297185" y="2745782"/>
                <a:ext cx="3130741" cy="3300265"/>
              </a:xfrm>
              <a:custGeom>
                <a:avLst/>
                <a:gdLst>
                  <a:gd name="connsiteX0" fmla="*/ 647071 w 3130741"/>
                  <a:gd name="connsiteY0" fmla="*/ 2864372 h 3300265"/>
                  <a:gd name="connsiteX1" fmla="*/ 1851342 w 3130741"/>
                  <a:gd name="connsiteY1" fmla="*/ 3292689 h 3300265"/>
                  <a:gd name="connsiteX2" fmla="*/ 2775545 w 3130741"/>
                  <a:gd name="connsiteY2" fmla="*/ 2511491 h 3300265"/>
                  <a:gd name="connsiteX3" fmla="*/ 3119711 w 3130741"/>
                  <a:gd name="connsiteY3" fmla="*/ 1537229 h 3300265"/>
                  <a:gd name="connsiteX4" fmla="*/ 2781639 w 3130741"/>
                  <a:gd name="connsiteY4" fmla="*/ 253435 h 3300265"/>
                  <a:gd name="connsiteX5" fmla="*/ 1435829 w 3130741"/>
                  <a:gd name="connsiteY5" fmla="*/ 21729 h 3300265"/>
                  <a:gd name="connsiteX6" fmla="*/ 352887 w 3130741"/>
                  <a:gd name="connsiteY6" fmla="*/ 622977 h 3300265"/>
                  <a:gd name="connsiteX7" fmla="*/ 11267 w 3130741"/>
                  <a:gd name="connsiteY7" fmla="*/ 1745873 h 3300265"/>
                  <a:gd name="connsiteX8" fmla="*/ 647071 w 3130741"/>
                  <a:gd name="connsiteY8" fmla="*/ 2864295 h 330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741" h="3300265">
                    <a:moveTo>
                      <a:pt x="647071" y="2864372"/>
                    </a:moveTo>
                    <a:cubicBezTo>
                      <a:pt x="972571" y="3111968"/>
                      <a:pt x="1444853" y="3345679"/>
                      <a:pt x="1851342" y="3292689"/>
                    </a:cubicBezTo>
                    <a:cubicBezTo>
                      <a:pt x="2272795" y="3237385"/>
                      <a:pt x="2524556" y="2843624"/>
                      <a:pt x="2775545" y="2511491"/>
                    </a:cubicBezTo>
                    <a:cubicBezTo>
                      <a:pt x="3021907" y="2185529"/>
                      <a:pt x="3174166" y="1943024"/>
                      <a:pt x="3119711" y="1537229"/>
                    </a:cubicBezTo>
                    <a:cubicBezTo>
                      <a:pt x="3063172" y="1115777"/>
                      <a:pt x="3114388" y="503190"/>
                      <a:pt x="2781639" y="253435"/>
                    </a:cubicBezTo>
                    <a:cubicBezTo>
                      <a:pt x="2455059" y="8308"/>
                      <a:pt x="1841007" y="-33884"/>
                      <a:pt x="1435829" y="21729"/>
                    </a:cubicBezTo>
                    <a:cubicBezTo>
                      <a:pt x="1016845" y="78884"/>
                      <a:pt x="601640" y="292464"/>
                      <a:pt x="352887" y="622977"/>
                    </a:cubicBezTo>
                    <a:cubicBezTo>
                      <a:pt x="107297" y="949325"/>
                      <a:pt x="-43651" y="1340387"/>
                      <a:pt x="11267" y="1745873"/>
                    </a:cubicBezTo>
                    <a:cubicBezTo>
                      <a:pt x="67574" y="2162466"/>
                      <a:pt x="319412" y="2615080"/>
                      <a:pt x="647071" y="2864295"/>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8" name="Freeform: Shape 177">
                <a:extLst>
                  <a:ext uri="{FF2B5EF4-FFF2-40B4-BE49-F238E27FC236}">
                    <a16:creationId xmlns:a16="http://schemas.microsoft.com/office/drawing/2014/main" id="{60808408-FDDF-616F-4A95-7BDEB23C12DA}"/>
                  </a:ext>
                </a:extLst>
              </p:cNvPr>
              <p:cNvSpPr/>
              <p:nvPr/>
            </p:nvSpPr>
            <p:spPr>
              <a:xfrm>
                <a:off x="4331073" y="2769810"/>
                <a:ext cx="3129679" cy="3263042"/>
              </a:xfrm>
              <a:custGeom>
                <a:avLst/>
                <a:gdLst>
                  <a:gd name="connsiteX0" fmla="*/ 621899 w 3129679"/>
                  <a:gd name="connsiteY0" fmla="*/ 2874051 h 3263042"/>
                  <a:gd name="connsiteX1" fmla="*/ 1824782 w 3129679"/>
                  <a:gd name="connsiteY1" fmla="*/ 3254546 h 3263042"/>
                  <a:gd name="connsiteX2" fmla="*/ 2728544 w 3129679"/>
                  <a:gd name="connsiteY2" fmla="*/ 2445116 h 3263042"/>
                  <a:gd name="connsiteX3" fmla="*/ 3121380 w 3129679"/>
                  <a:gd name="connsiteY3" fmla="*/ 1514281 h 3263042"/>
                  <a:gd name="connsiteX4" fmla="*/ 2731090 w 3129679"/>
                  <a:gd name="connsiteY4" fmla="*/ 176262 h 3263042"/>
                  <a:gd name="connsiteX5" fmla="*/ 1402404 w 3129679"/>
                  <a:gd name="connsiteY5" fmla="*/ 43363 h 3263042"/>
                  <a:gd name="connsiteX6" fmla="*/ 273877 w 3129679"/>
                  <a:gd name="connsiteY6" fmla="*/ 578045 h 3263042"/>
                  <a:gd name="connsiteX7" fmla="*/ 16177 w 3129679"/>
                  <a:gd name="connsiteY7" fmla="*/ 1715134 h 3263042"/>
                  <a:gd name="connsiteX8" fmla="*/ 621899 w 3129679"/>
                  <a:gd name="connsiteY8" fmla="*/ 2874205 h 32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9679" h="3263042">
                    <a:moveTo>
                      <a:pt x="621899" y="2874051"/>
                    </a:moveTo>
                    <a:cubicBezTo>
                      <a:pt x="941999" y="3108842"/>
                      <a:pt x="1424618" y="3306996"/>
                      <a:pt x="1824782" y="3254546"/>
                    </a:cubicBezTo>
                    <a:cubicBezTo>
                      <a:pt x="2258421" y="3197313"/>
                      <a:pt x="2479637" y="2787277"/>
                      <a:pt x="2728544" y="2445116"/>
                    </a:cubicBezTo>
                    <a:cubicBezTo>
                      <a:pt x="2961485" y="2124939"/>
                      <a:pt x="3174833" y="1913056"/>
                      <a:pt x="3121380" y="1514281"/>
                    </a:cubicBezTo>
                    <a:cubicBezTo>
                      <a:pt x="3063145" y="1079947"/>
                      <a:pt x="3074561" y="424089"/>
                      <a:pt x="2731090" y="176262"/>
                    </a:cubicBezTo>
                    <a:cubicBezTo>
                      <a:pt x="2410681" y="-54982"/>
                      <a:pt x="1800022" y="-10939"/>
                      <a:pt x="1402404" y="43363"/>
                    </a:cubicBezTo>
                    <a:cubicBezTo>
                      <a:pt x="970384" y="102060"/>
                      <a:pt x="521009" y="236734"/>
                      <a:pt x="273877" y="578045"/>
                    </a:cubicBezTo>
                    <a:cubicBezTo>
                      <a:pt x="41862" y="898377"/>
                      <a:pt x="-37739" y="1316898"/>
                      <a:pt x="16177" y="1715134"/>
                    </a:cubicBezTo>
                    <a:cubicBezTo>
                      <a:pt x="74026" y="2144068"/>
                      <a:pt x="284289" y="2626532"/>
                      <a:pt x="621899" y="2874205"/>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9" name="Freeform: Shape 178">
                <a:extLst>
                  <a:ext uri="{FF2B5EF4-FFF2-40B4-BE49-F238E27FC236}">
                    <a16:creationId xmlns:a16="http://schemas.microsoft.com/office/drawing/2014/main" id="{89A9F08C-3B89-1794-903E-B6921C158F22}"/>
                  </a:ext>
                </a:extLst>
              </p:cNvPr>
              <p:cNvSpPr/>
              <p:nvPr/>
            </p:nvSpPr>
            <p:spPr>
              <a:xfrm>
                <a:off x="4358871" y="2771233"/>
                <a:ext cx="3135688" cy="3248662"/>
              </a:xfrm>
              <a:custGeom>
                <a:avLst/>
                <a:gdLst>
                  <a:gd name="connsiteX0" fmla="*/ 602817 w 3135688"/>
                  <a:gd name="connsiteY0" fmla="*/ 2906335 h 3248662"/>
                  <a:gd name="connsiteX1" fmla="*/ 1804311 w 3135688"/>
                  <a:gd name="connsiteY1" fmla="*/ 3238930 h 3248662"/>
                  <a:gd name="connsiteX2" fmla="*/ 2687711 w 3135688"/>
                  <a:gd name="connsiteY2" fmla="*/ 2401271 h 3248662"/>
                  <a:gd name="connsiteX3" fmla="*/ 3129140 w 3135688"/>
                  <a:gd name="connsiteY3" fmla="*/ 1513860 h 3248662"/>
                  <a:gd name="connsiteX4" fmla="*/ 2686631 w 3135688"/>
                  <a:gd name="connsiteY4" fmla="*/ 121540 h 3248662"/>
                  <a:gd name="connsiteX5" fmla="*/ 1375068 w 3135688"/>
                  <a:gd name="connsiteY5" fmla="*/ 87448 h 3248662"/>
                  <a:gd name="connsiteX6" fmla="*/ 200956 w 3135688"/>
                  <a:gd name="connsiteY6" fmla="*/ 555488 h 3248662"/>
                  <a:gd name="connsiteX7" fmla="*/ 27099 w 3135688"/>
                  <a:gd name="connsiteY7" fmla="*/ 1706769 h 3248662"/>
                  <a:gd name="connsiteX8" fmla="*/ 602817 w 3135688"/>
                  <a:gd name="connsiteY8" fmla="*/ 2906412 h 324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688" h="3248662">
                    <a:moveTo>
                      <a:pt x="602817" y="2906335"/>
                    </a:moveTo>
                    <a:cubicBezTo>
                      <a:pt x="917441" y="3128631"/>
                      <a:pt x="1410472" y="3290840"/>
                      <a:pt x="1804311" y="3238930"/>
                    </a:cubicBezTo>
                    <a:cubicBezTo>
                      <a:pt x="2250214" y="3179847"/>
                      <a:pt x="2441195" y="2753612"/>
                      <a:pt x="2687711" y="2401271"/>
                    </a:cubicBezTo>
                    <a:cubicBezTo>
                      <a:pt x="2907538" y="2087032"/>
                      <a:pt x="3181668" y="1905617"/>
                      <a:pt x="3129140" y="1513860"/>
                    </a:cubicBezTo>
                    <a:cubicBezTo>
                      <a:pt x="3069209" y="1066646"/>
                      <a:pt x="3040978" y="367208"/>
                      <a:pt x="2686631" y="121540"/>
                    </a:cubicBezTo>
                    <a:cubicBezTo>
                      <a:pt x="2372624" y="-96128"/>
                      <a:pt x="1765128" y="34381"/>
                      <a:pt x="1375068" y="87448"/>
                    </a:cubicBezTo>
                    <a:cubicBezTo>
                      <a:pt x="930013" y="147688"/>
                      <a:pt x="446083" y="203301"/>
                      <a:pt x="200956" y="555488"/>
                    </a:cubicBezTo>
                    <a:cubicBezTo>
                      <a:pt x="-17715" y="869649"/>
                      <a:pt x="-25660" y="1315784"/>
                      <a:pt x="27099" y="1706769"/>
                    </a:cubicBezTo>
                    <a:cubicBezTo>
                      <a:pt x="86568" y="2148122"/>
                      <a:pt x="255026" y="2660667"/>
                      <a:pt x="602817" y="2906412"/>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0" name="Freeform: Shape 179">
                <a:extLst>
                  <a:ext uri="{FF2B5EF4-FFF2-40B4-BE49-F238E27FC236}">
                    <a16:creationId xmlns:a16="http://schemas.microsoft.com/office/drawing/2014/main" id="{BFBA6FB9-7FDB-5121-3C1C-CF4B217049BD}"/>
                  </a:ext>
                </a:extLst>
              </p:cNvPr>
              <p:cNvSpPr/>
              <p:nvPr/>
            </p:nvSpPr>
            <p:spPr>
              <a:xfrm>
                <a:off x="4372952" y="2753381"/>
                <a:ext cx="3156027" cy="3254119"/>
              </a:xfrm>
              <a:custGeom>
                <a:avLst/>
                <a:gdLst>
                  <a:gd name="connsiteX0" fmla="*/ 597452 w 3156027"/>
                  <a:gd name="connsiteY0" fmla="*/ 2957894 h 3254119"/>
                  <a:gd name="connsiteX1" fmla="*/ 1797558 w 3156027"/>
                  <a:gd name="connsiteY1" fmla="*/ 3242667 h 3254119"/>
                  <a:gd name="connsiteX2" fmla="*/ 2660594 w 3156027"/>
                  <a:gd name="connsiteY2" fmla="*/ 2376700 h 3254119"/>
                  <a:gd name="connsiteX3" fmla="*/ 3150695 w 3156027"/>
                  <a:gd name="connsiteY3" fmla="*/ 1532638 h 3254119"/>
                  <a:gd name="connsiteX4" fmla="*/ 2655966 w 3156027"/>
                  <a:gd name="connsiteY4" fmla="*/ 86017 h 3254119"/>
                  <a:gd name="connsiteX5" fmla="*/ 1361450 w 3156027"/>
                  <a:gd name="connsiteY5" fmla="*/ 150654 h 3254119"/>
                  <a:gd name="connsiteX6" fmla="*/ 141752 w 3156027"/>
                  <a:gd name="connsiteY6" fmla="*/ 552129 h 3254119"/>
                  <a:gd name="connsiteX7" fmla="*/ 51738 w 3156027"/>
                  <a:gd name="connsiteY7" fmla="*/ 1717602 h 3254119"/>
                  <a:gd name="connsiteX8" fmla="*/ 597374 w 3156027"/>
                  <a:gd name="connsiteY8" fmla="*/ 2957816 h 3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027" h="3254119">
                    <a:moveTo>
                      <a:pt x="597452" y="2957894"/>
                    </a:moveTo>
                    <a:cubicBezTo>
                      <a:pt x="906445" y="3167925"/>
                      <a:pt x="1410044" y="3294037"/>
                      <a:pt x="1797558" y="3242667"/>
                    </a:cubicBezTo>
                    <a:cubicBezTo>
                      <a:pt x="2255648" y="3181732"/>
                      <a:pt x="2416778" y="2739608"/>
                      <a:pt x="2660594" y="2376700"/>
                    </a:cubicBezTo>
                    <a:cubicBezTo>
                      <a:pt x="2867541" y="2068555"/>
                      <a:pt x="3202297" y="1917452"/>
                      <a:pt x="3150695" y="1532638"/>
                    </a:cubicBezTo>
                    <a:cubicBezTo>
                      <a:pt x="3088989" y="1072542"/>
                      <a:pt x="3021574" y="329061"/>
                      <a:pt x="2655966" y="86017"/>
                    </a:cubicBezTo>
                    <a:cubicBezTo>
                      <a:pt x="2348516" y="-118385"/>
                      <a:pt x="1744028" y="98898"/>
                      <a:pt x="1361450" y="150654"/>
                    </a:cubicBezTo>
                    <a:cubicBezTo>
                      <a:pt x="903359" y="212437"/>
                      <a:pt x="384566" y="188680"/>
                      <a:pt x="141752" y="552129"/>
                    </a:cubicBezTo>
                    <a:cubicBezTo>
                      <a:pt x="-63883" y="859965"/>
                      <a:pt x="60" y="1333867"/>
                      <a:pt x="51738" y="1717602"/>
                    </a:cubicBezTo>
                    <a:cubicBezTo>
                      <a:pt x="112750" y="2171296"/>
                      <a:pt x="239248" y="2714386"/>
                      <a:pt x="597374" y="295781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1" name="Freeform: Shape 180">
                <a:extLst>
                  <a:ext uri="{FF2B5EF4-FFF2-40B4-BE49-F238E27FC236}">
                    <a16:creationId xmlns:a16="http://schemas.microsoft.com/office/drawing/2014/main" id="{9A7FE236-FBB4-1C00-CE80-FF9B46A03FA1}"/>
                  </a:ext>
                </a:extLst>
              </p:cNvPr>
              <p:cNvSpPr/>
              <p:nvPr/>
            </p:nvSpPr>
            <p:spPr>
              <a:xfrm>
                <a:off x="4369454" y="2723578"/>
                <a:ext cx="3194199" cy="3272228"/>
              </a:xfrm>
              <a:custGeom>
                <a:avLst/>
                <a:gdLst>
                  <a:gd name="connsiteX0" fmla="*/ 609666 w 3194199"/>
                  <a:gd name="connsiteY0" fmla="*/ 3021327 h 3272228"/>
                  <a:gd name="connsiteX1" fmla="*/ 1808461 w 3194199"/>
                  <a:gd name="connsiteY1" fmla="*/ 3258278 h 3272228"/>
                  <a:gd name="connsiteX2" fmla="*/ 2651057 w 3194199"/>
                  <a:gd name="connsiteY2" fmla="*/ 2364080 h 3272228"/>
                  <a:gd name="connsiteX3" fmla="*/ 3189751 w 3194199"/>
                  <a:gd name="connsiteY3" fmla="*/ 1563444 h 3272228"/>
                  <a:gd name="connsiteX4" fmla="*/ 2642804 w 3194199"/>
                  <a:gd name="connsiteY4" fmla="*/ 62522 h 3272228"/>
                  <a:gd name="connsiteX5" fmla="*/ 1365411 w 3194199"/>
                  <a:gd name="connsiteY5" fmla="*/ 225965 h 3272228"/>
                  <a:gd name="connsiteX6" fmla="*/ 100128 w 3194199"/>
                  <a:gd name="connsiteY6" fmla="*/ 560798 h 3272228"/>
                  <a:gd name="connsiteX7" fmla="*/ 94034 w 3194199"/>
                  <a:gd name="connsiteY7" fmla="*/ 1740540 h 3272228"/>
                  <a:gd name="connsiteX8" fmla="*/ 609589 w 3194199"/>
                  <a:gd name="connsiteY8" fmla="*/ 3021327 h 32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199" h="3272228">
                    <a:moveTo>
                      <a:pt x="609666" y="3021327"/>
                    </a:moveTo>
                    <a:cubicBezTo>
                      <a:pt x="912874" y="3219326"/>
                      <a:pt x="1427194" y="3309031"/>
                      <a:pt x="1808461" y="3258278"/>
                    </a:cubicBezTo>
                    <a:cubicBezTo>
                      <a:pt x="2278815" y="3195492"/>
                      <a:pt x="2410481" y="2737710"/>
                      <a:pt x="2651057" y="2364080"/>
                    </a:cubicBezTo>
                    <a:cubicBezTo>
                      <a:pt x="2845431" y="2062183"/>
                      <a:pt x="3240427" y="1941240"/>
                      <a:pt x="3189751" y="1563444"/>
                    </a:cubicBezTo>
                    <a:cubicBezTo>
                      <a:pt x="3126348" y="1090390"/>
                      <a:pt x="3019828" y="302481"/>
                      <a:pt x="2642804" y="62522"/>
                    </a:cubicBezTo>
                    <a:cubicBezTo>
                      <a:pt x="2342064" y="-128844"/>
                      <a:pt x="1740430" y="175444"/>
                      <a:pt x="1365411" y="225965"/>
                    </a:cubicBezTo>
                    <a:cubicBezTo>
                      <a:pt x="894285" y="289291"/>
                      <a:pt x="340087" y="185934"/>
                      <a:pt x="100128" y="560798"/>
                    </a:cubicBezTo>
                    <a:cubicBezTo>
                      <a:pt x="-92781" y="862155"/>
                      <a:pt x="43435" y="1364056"/>
                      <a:pt x="94034" y="1740540"/>
                    </a:cubicBezTo>
                    <a:cubicBezTo>
                      <a:pt x="156589" y="2206653"/>
                      <a:pt x="240972" y="2780596"/>
                      <a:pt x="609589" y="3021327"/>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2" name="Freeform: Shape 181">
                <a:extLst>
                  <a:ext uri="{FF2B5EF4-FFF2-40B4-BE49-F238E27FC236}">
                    <a16:creationId xmlns:a16="http://schemas.microsoft.com/office/drawing/2014/main" id="{19ECD285-D3DC-0304-FD53-5D5B81E42A21}"/>
                  </a:ext>
                </a:extLst>
              </p:cNvPr>
              <p:cNvSpPr/>
              <p:nvPr/>
            </p:nvSpPr>
            <p:spPr>
              <a:xfrm>
                <a:off x="4352455" y="2686397"/>
                <a:ext cx="3246150" cy="3299210"/>
              </a:xfrm>
              <a:custGeom>
                <a:avLst/>
                <a:gdLst>
                  <a:gd name="connsiteX0" fmla="*/ 1832787 w 3246150"/>
                  <a:gd name="connsiteY0" fmla="*/ 3281344 h 3299210"/>
                  <a:gd name="connsiteX1" fmla="*/ 2655021 w 3246150"/>
                  <a:gd name="connsiteY1" fmla="*/ 2358915 h 3299210"/>
                  <a:gd name="connsiteX2" fmla="*/ 3242385 w 3246150"/>
                  <a:gd name="connsiteY2" fmla="*/ 1601628 h 3299210"/>
                  <a:gd name="connsiteX3" fmla="*/ 2643296 w 3246150"/>
                  <a:gd name="connsiteY3" fmla="*/ 46404 h 3299210"/>
                  <a:gd name="connsiteX4" fmla="*/ 1383027 w 3246150"/>
                  <a:gd name="connsiteY4" fmla="*/ 308655 h 3299210"/>
                  <a:gd name="connsiteX5" fmla="*/ 72158 w 3246150"/>
                  <a:gd name="connsiteY5" fmla="*/ 576844 h 3299210"/>
                  <a:gd name="connsiteX6" fmla="*/ 149908 w 3246150"/>
                  <a:gd name="connsiteY6" fmla="*/ 1770779 h 3299210"/>
                  <a:gd name="connsiteX7" fmla="*/ 635458 w 3246150"/>
                  <a:gd name="connsiteY7" fmla="*/ 3092214 h 3299210"/>
                  <a:gd name="connsiteX8" fmla="*/ 1832864 w 3246150"/>
                  <a:gd name="connsiteY8" fmla="*/ 3281266 h 3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6150" h="3299210">
                    <a:moveTo>
                      <a:pt x="1832787" y="3281344"/>
                    </a:moveTo>
                    <a:cubicBezTo>
                      <a:pt x="2315329" y="3216707"/>
                      <a:pt x="2418069" y="2743421"/>
                      <a:pt x="2655021" y="2358915"/>
                    </a:cubicBezTo>
                    <a:cubicBezTo>
                      <a:pt x="2837131" y="2063420"/>
                      <a:pt x="3292059" y="1972558"/>
                      <a:pt x="3242385" y="1601628"/>
                    </a:cubicBezTo>
                    <a:cubicBezTo>
                      <a:pt x="3177285" y="1115693"/>
                      <a:pt x="3031967" y="282661"/>
                      <a:pt x="2643296" y="46404"/>
                    </a:cubicBezTo>
                    <a:cubicBezTo>
                      <a:pt x="2349344" y="-132312"/>
                      <a:pt x="1750487" y="259367"/>
                      <a:pt x="1383027" y="308655"/>
                    </a:cubicBezTo>
                    <a:cubicBezTo>
                      <a:pt x="898866" y="373523"/>
                      <a:pt x="308801" y="190333"/>
                      <a:pt x="72158" y="576844"/>
                    </a:cubicBezTo>
                    <a:cubicBezTo>
                      <a:pt x="-108255" y="871568"/>
                      <a:pt x="100466" y="1401546"/>
                      <a:pt x="149908" y="1770779"/>
                    </a:cubicBezTo>
                    <a:cubicBezTo>
                      <a:pt x="214005" y="2249233"/>
                      <a:pt x="255965" y="2854492"/>
                      <a:pt x="635458" y="3092214"/>
                    </a:cubicBezTo>
                    <a:cubicBezTo>
                      <a:pt x="932804" y="3278490"/>
                      <a:pt x="1457845" y="3331557"/>
                      <a:pt x="1832864" y="328126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32" name="Graphic 5">
              <a:extLst>
                <a:ext uri="{FF2B5EF4-FFF2-40B4-BE49-F238E27FC236}">
                  <a16:creationId xmlns:a16="http://schemas.microsoft.com/office/drawing/2014/main" id="{8238FF33-C013-4DFC-D922-7741B76285E4}"/>
                </a:ext>
              </a:extLst>
            </p:cNvPr>
            <p:cNvGrpSpPr/>
            <p:nvPr/>
          </p:nvGrpSpPr>
          <p:grpSpPr>
            <a:xfrm rot="180525">
              <a:off x="-597053" y="441139"/>
              <a:ext cx="6472770" cy="6313556"/>
              <a:chOff x="4270587" y="2574268"/>
              <a:chExt cx="3544376" cy="3457192"/>
            </a:xfrm>
            <a:noFill/>
          </p:grpSpPr>
          <p:sp>
            <p:nvSpPr>
              <p:cNvPr id="159" name="Freeform: Shape 158">
                <a:extLst>
                  <a:ext uri="{FF2B5EF4-FFF2-40B4-BE49-F238E27FC236}">
                    <a16:creationId xmlns:a16="http://schemas.microsoft.com/office/drawing/2014/main" id="{EC4D8A47-85E0-AD75-4B7E-EA0AB6EAD5A6}"/>
                  </a:ext>
                </a:extLst>
              </p:cNvPr>
              <p:cNvSpPr/>
              <p:nvPr/>
            </p:nvSpPr>
            <p:spPr>
              <a:xfrm>
                <a:off x="4270587" y="2606803"/>
                <a:ext cx="3544376" cy="3424657"/>
              </a:xfrm>
              <a:custGeom>
                <a:avLst/>
                <a:gdLst>
                  <a:gd name="connsiteX0" fmla="*/ 3338832 w 3544376"/>
                  <a:gd name="connsiteY0" fmla="*/ 932573 h 3424657"/>
                  <a:gd name="connsiteX1" fmla="*/ 2419102 w 3544376"/>
                  <a:gd name="connsiteY1" fmla="*/ 117205 h 3424657"/>
                  <a:gd name="connsiteX2" fmla="*/ 1318575 w 3544376"/>
                  <a:gd name="connsiteY2" fmla="*/ 80027 h 3424657"/>
                  <a:gd name="connsiteX3" fmla="*/ 8709 w 3544376"/>
                  <a:gd name="connsiteY3" fmla="*/ 1110518 h 3424657"/>
                  <a:gd name="connsiteX4" fmla="*/ 630398 w 3544376"/>
                  <a:gd name="connsiteY4" fmla="*/ 2237733 h 3424657"/>
                  <a:gd name="connsiteX5" fmla="*/ 1272758 w 3544376"/>
                  <a:gd name="connsiteY5" fmla="*/ 3411536 h 3424657"/>
                  <a:gd name="connsiteX6" fmla="*/ 2390872 w 3544376"/>
                  <a:gd name="connsiteY6" fmla="*/ 2985687 h 3424657"/>
                  <a:gd name="connsiteX7" fmla="*/ 3510760 w 3544376"/>
                  <a:gd name="connsiteY7" fmla="*/ 2132601 h 3424657"/>
                  <a:gd name="connsiteX8" fmla="*/ 3338908 w 3544376"/>
                  <a:gd name="connsiteY8" fmla="*/ 932650 h 3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4376" h="3424657">
                    <a:moveTo>
                      <a:pt x="3338832" y="932573"/>
                    </a:moveTo>
                    <a:cubicBezTo>
                      <a:pt x="3134970" y="490449"/>
                      <a:pt x="2856290" y="230435"/>
                      <a:pt x="2419102" y="117205"/>
                    </a:cubicBezTo>
                    <a:cubicBezTo>
                      <a:pt x="2083036" y="30199"/>
                      <a:pt x="1658344" y="-76630"/>
                      <a:pt x="1318575" y="80027"/>
                    </a:cubicBezTo>
                    <a:cubicBezTo>
                      <a:pt x="873365" y="285354"/>
                      <a:pt x="120088" y="669551"/>
                      <a:pt x="8709" y="1110518"/>
                    </a:cubicBezTo>
                    <a:cubicBezTo>
                      <a:pt x="-75520" y="1444039"/>
                      <a:pt x="475130" y="1900972"/>
                      <a:pt x="630398" y="2237733"/>
                    </a:cubicBezTo>
                    <a:cubicBezTo>
                      <a:pt x="834953" y="2681323"/>
                      <a:pt x="833642" y="3299231"/>
                      <a:pt x="1272758" y="3411536"/>
                    </a:cubicBezTo>
                    <a:cubicBezTo>
                      <a:pt x="1607591" y="3497153"/>
                      <a:pt x="2052568" y="3141650"/>
                      <a:pt x="2390872" y="2985687"/>
                    </a:cubicBezTo>
                    <a:cubicBezTo>
                      <a:pt x="2829217" y="2783523"/>
                      <a:pt x="3395293" y="2565161"/>
                      <a:pt x="3510760" y="2132601"/>
                    </a:cubicBezTo>
                    <a:cubicBezTo>
                      <a:pt x="3601236" y="1793527"/>
                      <a:pt x="3497339" y="1276198"/>
                      <a:pt x="3338908" y="932650"/>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0" name="Freeform: Shape 159">
                <a:extLst>
                  <a:ext uri="{FF2B5EF4-FFF2-40B4-BE49-F238E27FC236}">
                    <a16:creationId xmlns:a16="http://schemas.microsoft.com/office/drawing/2014/main" id="{14A22D6F-8F37-8FB9-AC82-FABFD1B2C0BD}"/>
                  </a:ext>
                </a:extLst>
              </p:cNvPr>
              <p:cNvSpPr/>
              <p:nvPr/>
            </p:nvSpPr>
            <p:spPr>
              <a:xfrm>
                <a:off x="4311149" y="2610445"/>
                <a:ext cx="3481515" cy="3380560"/>
              </a:xfrm>
              <a:custGeom>
                <a:avLst/>
                <a:gdLst>
                  <a:gd name="connsiteX0" fmla="*/ 2384788 w 3481515"/>
                  <a:gd name="connsiteY0" fmla="*/ 2986674 h 3380560"/>
                  <a:gd name="connsiteX1" fmla="*/ 3435796 w 3481515"/>
                  <a:gd name="connsiteY1" fmla="*/ 2123946 h 3380560"/>
                  <a:gd name="connsiteX2" fmla="*/ 3309068 w 3481515"/>
                  <a:gd name="connsiteY2" fmla="*/ 911268 h 3380560"/>
                  <a:gd name="connsiteX3" fmla="*/ 2359797 w 3481515"/>
                  <a:gd name="connsiteY3" fmla="*/ 156988 h 3380560"/>
                  <a:gd name="connsiteX4" fmla="*/ 1222399 w 3481515"/>
                  <a:gd name="connsiteY4" fmla="*/ 71757 h 3380560"/>
                  <a:gd name="connsiteX5" fmla="*/ 10492 w 3481515"/>
                  <a:gd name="connsiteY5" fmla="*/ 1123691 h 3380560"/>
                  <a:gd name="connsiteX6" fmla="*/ 573097 w 3481515"/>
                  <a:gd name="connsiteY6" fmla="*/ 2302662 h 3380560"/>
                  <a:gd name="connsiteX7" fmla="*/ 1256646 w 3481515"/>
                  <a:gd name="connsiteY7" fmla="*/ 3364546 h 3380560"/>
                  <a:gd name="connsiteX8" fmla="*/ 2384788 w 3481515"/>
                  <a:gd name="connsiteY8" fmla="*/ 2986674 h 338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1515" h="3380560">
                    <a:moveTo>
                      <a:pt x="2384788" y="2986674"/>
                    </a:moveTo>
                    <a:cubicBezTo>
                      <a:pt x="2808400" y="2782658"/>
                      <a:pt x="3322257" y="2550489"/>
                      <a:pt x="3435796" y="2123946"/>
                    </a:cubicBezTo>
                    <a:cubicBezTo>
                      <a:pt x="3529127" y="1772916"/>
                      <a:pt x="3475983" y="1257439"/>
                      <a:pt x="3309068" y="911268"/>
                    </a:cubicBezTo>
                    <a:cubicBezTo>
                      <a:pt x="3103355" y="484725"/>
                      <a:pt x="2790197" y="268368"/>
                      <a:pt x="2359797" y="156988"/>
                    </a:cubicBezTo>
                    <a:cubicBezTo>
                      <a:pt x="2011157" y="66743"/>
                      <a:pt x="1565254" y="-93770"/>
                      <a:pt x="1222399" y="71757"/>
                    </a:cubicBezTo>
                    <a:cubicBezTo>
                      <a:pt x="793465" y="278935"/>
                      <a:pt x="120175" y="690129"/>
                      <a:pt x="10492" y="1123691"/>
                    </a:cubicBezTo>
                    <a:cubicBezTo>
                      <a:pt x="-77208" y="1469862"/>
                      <a:pt x="408959" y="1962662"/>
                      <a:pt x="573097" y="2302662"/>
                    </a:cubicBezTo>
                    <a:cubicBezTo>
                      <a:pt x="779581" y="2730362"/>
                      <a:pt x="824704" y="3254015"/>
                      <a:pt x="1256646" y="3364546"/>
                    </a:cubicBezTo>
                    <a:cubicBezTo>
                      <a:pt x="1603512" y="3453403"/>
                      <a:pt x="2043630" y="3150966"/>
                      <a:pt x="2384788" y="2986674"/>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1" name="Freeform: Shape 160">
                <a:extLst>
                  <a:ext uri="{FF2B5EF4-FFF2-40B4-BE49-F238E27FC236}">
                    <a16:creationId xmlns:a16="http://schemas.microsoft.com/office/drawing/2014/main" id="{25998C6B-E6A1-B44E-6A6D-8C68F07A2668}"/>
                  </a:ext>
                </a:extLst>
              </p:cNvPr>
              <p:cNvSpPr/>
              <p:nvPr/>
            </p:nvSpPr>
            <p:spPr>
              <a:xfrm>
                <a:off x="4351228" y="2611075"/>
                <a:ext cx="3424905" cy="3340311"/>
              </a:xfrm>
              <a:custGeom>
                <a:avLst/>
                <a:gdLst>
                  <a:gd name="connsiteX0" fmla="*/ 2379187 w 3424905"/>
                  <a:gd name="connsiteY0" fmla="*/ 2990672 h 3340311"/>
                  <a:gd name="connsiteX1" fmla="*/ 3361317 w 3424905"/>
                  <a:gd name="connsiteY1" fmla="*/ 2118303 h 3340311"/>
                  <a:gd name="connsiteX2" fmla="*/ 3279788 w 3424905"/>
                  <a:gd name="connsiteY2" fmla="*/ 892974 h 3340311"/>
                  <a:gd name="connsiteX3" fmla="*/ 2300975 w 3424905"/>
                  <a:gd name="connsiteY3" fmla="*/ 199707 h 3340311"/>
                  <a:gd name="connsiteX4" fmla="*/ 1126708 w 3424905"/>
                  <a:gd name="connsiteY4" fmla="*/ 66422 h 3340311"/>
                  <a:gd name="connsiteX5" fmla="*/ 12759 w 3424905"/>
                  <a:gd name="connsiteY5" fmla="*/ 1139722 h 3340311"/>
                  <a:gd name="connsiteX6" fmla="*/ 516204 w 3424905"/>
                  <a:gd name="connsiteY6" fmla="*/ 2370449 h 3340311"/>
                  <a:gd name="connsiteX7" fmla="*/ 1241019 w 3424905"/>
                  <a:gd name="connsiteY7" fmla="*/ 3320491 h 3340311"/>
                  <a:gd name="connsiteX8" fmla="*/ 2379265 w 3424905"/>
                  <a:gd name="connsiteY8" fmla="*/ 2990594 h 334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905" h="3340311">
                    <a:moveTo>
                      <a:pt x="2379187" y="2990672"/>
                    </a:moveTo>
                    <a:cubicBezTo>
                      <a:pt x="2788222" y="2785113"/>
                      <a:pt x="3249628" y="2538829"/>
                      <a:pt x="3361317" y="2118303"/>
                    </a:cubicBezTo>
                    <a:cubicBezTo>
                      <a:pt x="3457501" y="1755239"/>
                      <a:pt x="3455341" y="1241614"/>
                      <a:pt x="3279788" y="892974"/>
                    </a:cubicBezTo>
                    <a:cubicBezTo>
                      <a:pt x="3072686" y="481781"/>
                      <a:pt x="2724587" y="309389"/>
                      <a:pt x="2300975" y="199707"/>
                    </a:cubicBezTo>
                    <a:cubicBezTo>
                      <a:pt x="1939763" y="106145"/>
                      <a:pt x="1472571" y="-108206"/>
                      <a:pt x="1126708" y="66422"/>
                    </a:cubicBezTo>
                    <a:cubicBezTo>
                      <a:pt x="713895" y="274988"/>
                      <a:pt x="120745" y="713641"/>
                      <a:pt x="12759" y="1139722"/>
                    </a:cubicBezTo>
                    <a:cubicBezTo>
                      <a:pt x="-78411" y="1498619"/>
                      <a:pt x="342964" y="2027286"/>
                      <a:pt x="516204" y="2370449"/>
                    </a:cubicBezTo>
                    <a:cubicBezTo>
                      <a:pt x="724076" y="2782414"/>
                      <a:pt x="816250" y="3211657"/>
                      <a:pt x="1241019" y="3320491"/>
                    </a:cubicBezTo>
                    <a:cubicBezTo>
                      <a:pt x="1599917" y="3412587"/>
                      <a:pt x="2035176" y="3163449"/>
                      <a:pt x="2379265" y="2990594"/>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2" name="Freeform: Shape 161">
                <a:extLst>
                  <a:ext uri="{FF2B5EF4-FFF2-40B4-BE49-F238E27FC236}">
                    <a16:creationId xmlns:a16="http://schemas.microsoft.com/office/drawing/2014/main" id="{E59CE7BC-7310-0BB0-B988-C682375B1E28}"/>
                  </a:ext>
                </a:extLst>
              </p:cNvPr>
              <p:cNvSpPr/>
              <p:nvPr/>
            </p:nvSpPr>
            <p:spPr>
              <a:xfrm>
                <a:off x="4390546" y="2609845"/>
                <a:ext cx="3375801" cy="3303429"/>
              </a:xfrm>
              <a:custGeom>
                <a:avLst/>
                <a:gdLst>
                  <a:gd name="connsiteX0" fmla="*/ 2374347 w 3375801"/>
                  <a:gd name="connsiteY0" fmla="*/ 2996529 h 3303429"/>
                  <a:gd name="connsiteX1" fmla="*/ 3287597 w 3375801"/>
                  <a:gd name="connsiteY1" fmla="*/ 2114518 h 3303429"/>
                  <a:gd name="connsiteX2" fmla="*/ 3251191 w 3375801"/>
                  <a:gd name="connsiteY2" fmla="*/ 876541 h 3303429"/>
                  <a:gd name="connsiteX3" fmla="*/ 2242836 w 3375801"/>
                  <a:gd name="connsiteY3" fmla="*/ 244285 h 3303429"/>
                  <a:gd name="connsiteX4" fmla="*/ 1031700 w 3375801"/>
                  <a:gd name="connsiteY4" fmla="*/ 62946 h 3303429"/>
                  <a:gd name="connsiteX5" fmla="*/ 15710 w 3375801"/>
                  <a:gd name="connsiteY5" fmla="*/ 1157689 h 3303429"/>
                  <a:gd name="connsiteX6" fmla="*/ 459993 w 3375801"/>
                  <a:gd name="connsiteY6" fmla="*/ 2440249 h 3303429"/>
                  <a:gd name="connsiteX7" fmla="*/ 1226074 w 3375801"/>
                  <a:gd name="connsiteY7" fmla="*/ 3278449 h 3303429"/>
                  <a:gd name="connsiteX8" fmla="*/ 2374347 w 3375801"/>
                  <a:gd name="connsiteY8" fmla="*/ 2996529 h 33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5801" h="3303429">
                    <a:moveTo>
                      <a:pt x="2374347" y="2996529"/>
                    </a:moveTo>
                    <a:cubicBezTo>
                      <a:pt x="2768881" y="2789891"/>
                      <a:pt x="3177760" y="2529029"/>
                      <a:pt x="3287597" y="2114518"/>
                    </a:cubicBezTo>
                    <a:cubicBezTo>
                      <a:pt x="3386712" y="1739423"/>
                      <a:pt x="3435692" y="1227571"/>
                      <a:pt x="3251191" y="876541"/>
                    </a:cubicBezTo>
                    <a:cubicBezTo>
                      <a:pt x="3043087" y="480619"/>
                      <a:pt x="2659584" y="352193"/>
                      <a:pt x="2242836" y="244285"/>
                    </a:cubicBezTo>
                    <a:cubicBezTo>
                      <a:pt x="1869052" y="147483"/>
                      <a:pt x="1380494" y="-121092"/>
                      <a:pt x="1031700" y="62946"/>
                    </a:cubicBezTo>
                    <a:cubicBezTo>
                      <a:pt x="634776" y="272438"/>
                      <a:pt x="121999" y="739090"/>
                      <a:pt x="15710" y="1157689"/>
                    </a:cubicBezTo>
                    <a:cubicBezTo>
                      <a:pt x="-78932" y="1529236"/>
                      <a:pt x="277421" y="2093847"/>
                      <a:pt x="459993" y="2440249"/>
                    </a:cubicBezTo>
                    <a:cubicBezTo>
                      <a:pt x="668869" y="2836556"/>
                      <a:pt x="808402" y="3171312"/>
                      <a:pt x="1226074" y="3278449"/>
                    </a:cubicBezTo>
                    <a:cubicBezTo>
                      <a:pt x="1597005" y="3373785"/>
                      <a:pt x="2027559" y="3178176"/>
                      <a:pt x="2374347" y="2996529"/>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3" name="Freeform: Shape 162">
                <a:extLst>
                  <a:ext uri="{FF2B5EF4-FFF2-40B4-BE49-F238E27FC236}">
                    <a16:creationId xmlns:a16="http://schemas.microsoft.com/office/drawing/2014/main" id="{63676B6A-74F7-6E2E-27DD-26D39B52E350}"/>
                  </a:ext>
                </a:extLst>
              </p:cNvPr>
              <p:cNvSpPr/>
              <p:nvPr/>
            </p:nvSpPr>
            <p:spPr>
              <a:xfrm>
                <a:off x="4428860" y="2607348"/>
                <a:ext cx="3333638" cy="3269772"/>
              </a:xfrm>
              <a:custGeom>
                <a:avLst/>
                <a:gdLst>
                  <a:gd name="connsiteX0" fmla="*/ 2370512 w 3333638"/>
                  <a:gd name="connsiteY0" fmla="*/ 3003654 h 3269772"/>
                  <a:gd name="connsiteX1" fmla="*/ 3214806 w 3333638"/>
                  <a:gd name="connsiteY1" fmla="*/ 2112002 h 3269772"/>
                  <a:gd name="connsiteX2" fmla="*/ 3223522 w 3333638"/>
                  <a:gd name="connsiteY2" fmla="*/ 861297 h 3269772"/>
                  <a:gd name="connsiteX3" fmla="*/ 2185625 w 3333638"/>
                  <a:gd name="connsiteY3" fmla="*/ 290053 h 3269772"/>
                  <a:gd name="connsiteX4" fmla="*/ 937697 w 3333638"/>
                  <a:gd name="connsiteY4" fmla="*/ 60738 h 3269772"/>
                  <a:gd name="connsiteX5" fmla="*/ 19665 w 3333638"/>
                  <a:gd name="connsiteY5" fmla="*/ 1176924 h 3269772"/>
                  <a:gd name="connsiteX6" fmla="*/ 404865 w 3333638"/>
                  <a:gd name="connsiteY6" fmla="*/ 2511240 h 3269772"/>
                  <a:gd name="connsiteX7" fmla="*/ 1212212 w 3333638"/>
                  <a:gd name="connsiteY7" fmla="*/ 3237597 h 3269772"/>
                  <a:gd name="connsiteX8" fmla="*/ 2370512 w 3333638"/>
                  <a:gd name="connsiteY8" fmla="*/ 3003654 h 32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638" h="3269772">
                    <a:moveTo>
                      <a:pt x="2370512" y="3003654"/>
                    </a:moveTo>
                    <a:cubicBezTo>
                      <a:pt x="2750699" y="2796245"/>
                      <a:pt x="3106897" y="2520419"/>
                      <a:pt x="3214806" y="2112002"/>
                    </a:cubicBezTo>
                    <a:cubicBezTo>
                      <a:pt x="3316775" y="1724873"/>
                      <a:pt x="3417279" y="1214719"/>
                      <a:pt x="3223522" y="861297"/>
                    </a:cubicBezTo>
                    <a:cubicBezTo>
                      <a:pt x="3014800" y="480494"/>
                      <a:pt x="2595585" y="396265"/>
                      <a:pt x="2185625" y="290053"/>
                    </a:cubicBezTo>
                    <a:cubicBezTo>
                      <a:pt x="1799191" y="189935"/>
                      <a:pt x="1289268" y="-133019"/>
                      <a:pt x="937697" y="60738"/>
                    </a:cubicBezTo>
                    <a:cubicBezTo>
                      <a:pt x="556508" y="270770"/>
                      <a:pt x="124334" y="765730"/>
                      <a:pt x="19665" y="1176924"/>
                    </a:cubicBezTo>
                    <a:cubicBezTo>
                      <a:pt x="-78448" y="1561121"/>
                      <a:pt x="212651" y="2161829"/>
                      <a:pt x="404865" y="2511240"/>
                    </a:cubicBezTo>
                    <a:cubicBezTo>
                      <a:pt x="614357" y="2892120"/>
                      <a:pt x="801635" y="3132157"/>
                      <a:pt x="1212212" y="3237597"/>
                    </a:cubicBezTo>
                    <a:cubicBezTo>
                      <a:pt x="1595175" y="3336095"/>
                      <a:pt x="2021102" y="3194326"/>
                      <a:pt x="2370512" y="3003654"/>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4" name="Freeform: Shape 163">
                <a:extLst>
                  <a:ext uri="{FF2B5EF4-FFF2-40B4-BE49-F238E27FC236}">
                    <a16:creationId xmlns:a16="http://schemas.microsoft.com/office/drawing/2014/main" id="{23ED941C-A0B1-B158-E9E4-F8D2F91AF6CC}"/>
                  </a:ext>
                </a:extLst>
              </p:cNvPr>
              <p:cNvSpPr/>
              <p:nvPr/>
            </p:nvSpPr>
            <p:spPr>
              <a:xfrm>
                <a:off x="4465597" y="2604029"/>
                <a:ext cx="3297610" cy="3240257"/>
              </a:xfrm>
              <a:custGeom>
                <a:avLst/>
                <a:gdLst>
                  <a:gd name="connsiteX0" fmla="*/ 2368253 w 3297610"/>
                  <a:gd name="connsiteY0" fmla="*/ 3011601 h 3240257"/>
                  <a:gd name="connsiteX1" fmla="*/ 3143667 w 3297610"/>
                  <a:gd name="connsiteY1" fmla="*/ 2110307 h 3240257"/>
                  <a:gd name="connsiteX2" fmla="*/ 3197583 w 3297610"/>
                  <a:gd name="connsiteY2" fmla="*/ 846953 h 3240257"/>
                  <a:gd name="connsiteX3" fmla="*/ 2130145 w 3297610"/>
                  <a:gd name="connsiteY3" fmla="*/ 336721 h 3240257"/>
                  <a:gd name="connsiteX4" fmla="*/ 845347 w 3297610"/>
                  <a:gd name="connsiteY4" fmla="*/ 59352 h 3240257"/>
                  <a:gd name="connsiteX5" fmla="*/ 25197 w 3297610"/>
                  <a:gd name="connsiteY5" fmla="*/ 1196981 h 3240257"/>
                  <a:gd name="connsiteX6" fmla="*/ 351236 w 3297610"/>
                  <a:gd name="connsiteY6" fmla="*/ 2583130 h 3240257"/>
                  <a:gd name="connsiteX7" fmla="*/ 1199772 w 3297610"/>
                  <a:gd name="connsiteY7" fmla="*/ 3197645 h 3240257"/>
                  <a:gd name="connsiteX8" fmla="*/ 2368176 w 3297610"/>
                  <a:gd name="connsiteY8" fmla="*/ 3011756 h 324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610" h="3240257">
                    <a:moveTo>
                      <a:pt x="2368253" y="3011601"/>
                    </a:moveTo>
                    <a:cubicBezTo>
                      <a:pt x="2734325" y="2803729"/>
                      <a:pt x="3037610" y="2512708"/>
                      <a:pt x="3143667" y="2110307"/>
                    </a:cubicBezTo>
                    <a:cubicBezTo>
                      <a:pt x="3248491" y="1711146"/>
                      <a:pt x="3400750" y="1202611"/>
                      <a:pt x="3197583" y="846953"/>
                    </a:cubicBezTo>
                    <a:cubicBezTo>
                      <a:pt x="2988554" y="481113"/>
                      <a:pt x="2533317" y="441159"/>
                      <a:pt x="2130145" y="336721"/>
                    </a:cubicBezTo>
                    <a:cubicBezTo>
                      <a:pt x="1731138" y="233364"/>
                      <a:pt x="1199617" y="-144355"/>
                      <a:pt x="845347" y="59352"/>
                    </a:cubicBezTo>
                    <a:cubicBezTo>
                      <a:pt x="479739" y="269539"/>
                      <a:pt x="128246" y="793269"/>
                      <a:pt x="25197" y="1196981"/>
                    </a:cubicBezTo>
                    <a:cubicBezTo>
                      <a:pt x="-76464" y="1593828"/>
                      <a:pt x="149149" y="2230788"/>
                      <a:pt x="351236" y="2583130"/>
                    </a:cubicBezTo>
                    <a:cubicBezTo>
                      <a:pt x="560960" y="2948739"/>
                      <a:pt x="796368" y="3093902"/>
                      <a:pt x="1199772" y="3197645"/>
                    </a:cubicBezTo>
                    <a:cubicBezTo>
                      <a:pt x="1594768" y="3299383"/>
                      <a:pt x="2016143" y="3211683"/>
                      <a:pt x="2368176" y="3011756"/>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5" name="Freeform: Shape 164">
                <a:extLst>
                  <a:ext uri="{FF2B5EF4-FFF2-40B4-BE49-F238E27FC236}">
                    <a16:creationId xmlns:a16="http://schemas.microsoft.com/office/drawing/2014/main" id="{8BB9AD13-E4AC-D0FE-2D2F-648AAD3D9A2E}"/>
                  </a:ext>
                </a:extLst>
              </p:cNvPr>
              <p:cNvSpPr/>
              <p:nvPr/>
            </p:nvSpPr>
            <p:spPr>
              <a:xfrm>
                <a:off x="4499869" y="2600116"/>
                <a:ext cx="3267148" cy="3216006"/>
              </a:xfrm>
              <a:custGeom>
                <a:avLst/>
                <a:gdLst>
                  <a:gd name="connsiteX0" fmla="*/ 2368459 w 3267148"/>
                  <a:gd name="connsiteY0" fmla="*/ 3020220 h 3216006"/>
                  <a:gd name="connsiteX1" fmla="*/ 3074994 w 3267148"/>
                  <a:gd name="connsiteY1" fmla="*/ 2109207 h 3216006"/>
                  <a:gd name="connsiteX2" fmla="*/ 3174032 w 3267148"/>
                  <a:gd name="connsiteY2" fmla="*/ 833203 h 3216006"/>
                  <a:gd name="connsiteX3" fmla="*/ 2077052 w 3267148"/>
                  <a:gd name="connsiteY3" fmla="*/ 384060 h 3216006"/>
                  <a:gd name="connsiteX4" fmla="*/ 755385 w 3267148"/>
                  <a:gd name="connsiteY4" fmla="*/ 58637 h 3216006"/>
                  <a:gd name="connsiteX5" fmla="*/ 33193 w 3267148"/>
                  <a:gd name="connsiteY5" fmla="*/ 1217631 h 3216006"/>
                  <a:gd name="connsiteX6" fmla="*/ 300072 w 3267148"/>
                  <a:gd name="connsiteY6" fmla="*/ 2655537 h 3216006"/>
                  <a:gd name="connsiteX7" fmla="*/ 1189873 w 3267148"/>
                  <a:gd name="connsiteY7" fmla="*/ 3158209 h 3216006"/>
                  <a:gd name="connsiteX8" fmla="*/ 2368305 w 3267148"/>
                  <a:gd name="connsiteY8" fmla="*/ 3020297 h 321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7148" h="3216006">
                    <a:moveTo>
                      <a:pt x="2368459" y="3020220"/>
                    </a:moveTo>
                    <a:cubicBezTo>
                      <a:pt x="2720493" y="2812193"/>
                      <a:pt x="2970787" y="2505668"/>
                      <a:pt x="3074994" y="2109207"/>
                    </a:cubicBezTo>
                    <a:cubicBezTo>
                      <a:pt x="3182748" y="1698013"/>
                      <a:pt x="3386995" y="1190866"/>
                      <a:pt x="3174032" y="833203"/>
                    </a:cubicBezTo>
                    <a:cubicBezTo>
                      <a:pt x="2965002" y="482095"/>
                      <a:pt x="2473360" y="486646"/>
                      <a:pt x="2077052" y="384060"/>
                    </a:cubicBezTo>
                    <a:cubicBezTo>
                      <a:pt x="1665473" y="277462"/>
                      <a:pt x="1112201" y="-155406"/>
                      <a:pt x="755385" y="58637"/>
                    </a:cubicBezTo>
                    <a:cubicBezTo>
                      <a:pt x="405203" y="268669"/>
                      <a:pt x="134545" y="821401"/>
                      <a:pt x="33193" y="1217631"/>
                    </a:cubicBezTo>
                    <a:cubicBezTo>
                      <a:pt x="-71939" y="1627205"/>
                      <a:pt x="87803" y="2300495"/>
                      <a:pt x="300072" y="2655537"/>
                    </a:cubicBezTo>
                    <a:cubicBezTo>
                      <a:pt x="509718" y="3006104"/>
                      <a:pt x="793566" y="3056163"/>
                      <a:pt x="1189873" y="3158209"/>
                    </a:cubicBezTo>
                    <a:cubicBezTo>
                      <a:pt x="1596979" y="3263187"/>
                      <a:pt x="2013881" y="3229711"/>
                      <a:pt x="2368305" y="3020297"/>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6" name="Freeform: Shape 165">
                <a:extLst>
                  <a:ext uri="{FF2B5EF4-FFF2-40B4-BE49-F238E27FC236}">
                    <a16:creationId xmlns:a16="http://schemas.microsoft.com/office/drawing/2014/main" id="{49EDEBB3-F37D-B4C0-7983-17279974E018}"/>
                  </a:ext>
                </a:extLst>
              </p:cNvPr>
              <p:cNvSpPr/>
              <p:nvPr/>
            </p:nvSpPr>
            <p:spPr>
              <a:xfrm>
                <a:off x="4530202" y="2595585"/>
                <a:ext cx="3242767" cy="3198539"/>
              </a:xfrm>
              <a:custGeom>
                <a:avLst/>
                <a:gdLst>
                  <a:gd name="connsiteX0" fmla="*/ 2372604 w 3242767"/>
                  <a:gd name="connsiteY0" fmla="*/ 3029379 h 3198539"/>
                  <a:gd name="connsiteX1" fmla="*/ 3010259 w 3242767"/>
                  <a:gd name="connsiteY1" fmla="*/ 2108724 h 3198539"/>
                  <a:gd name="connsiteX2" fmla="*/ 3154497 w 3242767"/>
                  <a:gd name="connsiteY2" fmla="*/ 819993 h 3198539"/>
                  <a:gd name="connsiteX3" fmla="*/ 2027976 w 3242767"/>
                  <a:gd name="connsiteY3" fmla="*/ 431862 h 3198539"/>
                  <a:gd name="connsiteX4" fmla="*/ 669516 w 3242767"/>
                  <a:gd name="connsiteY4" fmla="*/ 58386 h 3198539"/>
                  <a:gd name="connsiteX5" fmla="*/ 45282 w 3242767"/>
                  <a:gd name="connsiteY5" fmla="*/ 1238823 h 3198539"/>
                  <a:gd name="connsiteX6" fmla="*/ 253078 w 3242767"/>
                  <a:gd name="connsiteY6" fmla="*/ 2728484 h 3198539"/>
                  <a:gd name="connsiteX7" fmla="*/ 1184145 w 3242767"/>
                  <a:gd name="connsiteY7" fmla="*/ 3119315 h 3198539"/>
                  <a:gd name="connsiteX8" fmla="*/ 2372681 w 3242767"/>
                  <a:gd name="connsiteY8" fmla="*/ 3029379 h 31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767" h="3198539">
                    <a:moveTo>
                      <a:pt x="2372604" y="3029379"/>
                    </a:moveTo>
                    <a:cubicBezTo>
                      <a:pt x="2710831" y="2821429"/>
                      <a:pt x="2907904" y="2499092"/>
                      <a:pt x="3010259" y="2108724"/>
                    </a:cubicBezTo>
                    <a:cubicBezTo>
                      <a:pt x="3120867" y="1685498"/>
                      <a:pt x="3377488" y="1179585"/>
                      <a:pt x="3154497" y="819993"/>
                    </a:cubicBezTo>
                    <a:cubicBezTo>
                      <a:pt x="2945776" y="483464"/>
                      <a:pt x="2417495" y="532752"/>
                      <a:pt x="2027976" y="431862"/>
                    </a:cubicBezTo>
                    <a:cubicBezTo>
                      <a:pt x="1603746" y="321948"/>
                      <a:pt x="1028569" y="-166224"/>
                      <a:pt x="669516" y="58386"/>
                    </a:cubicBezTo>
                    <a:cubicBezTo>
                      <a:pt x="334530" y="267878"/>
                      <a:pt x="144938" y="850075"/>
                      <a:pt x="45282" y="1238823"/>
                    </a:cubicBezTo>
                    <a:cubicBezTo>
                      <a:pt x="-63320" y="1661047"/>
                      <a:pt x="30241" y="2370898"/>
                      <a:pt x="253078" y="2728484"/>
                    </a:cubicBezTo>
                    <a:cubicBezTo>
                      <a:pt x="462261" y="3064165"/>
                      <a:pt x="795011" y="3018966"/>
                      <a:pt x="1184145" y="3119315"/>
                    </a:cubicBezTo>
                    <a:cubicBezTo>
                      <a:pt x="1603283" y="3227532"/>
                      <a:pt x="2015943" y="3248666"/>
                      <a:pt x="2372681" y="3029379"/>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7" name="Freeform: Shape 166">
                <a:extLst>
                  <a:ext uri="{FF2B5EF4-FFF2-40B4-BE49-F238E27FC236}">
                    <a16:creationId xmlns:a16="http://schemas.microsoft.com/office/drawing/2014/main" id="{8925DCC6-068C-B8FE-2DE2-EA914B576FB2}"/>
                  </a:ext>
                </a:extLst>
              </p:cNvPr>
              <p:cNvSpPr/>
              <p:nvPr/>
            </p:nvSpPr>
            <p:spPr>
              <a:xfrm>
                <a:off x="4553971" y="2590726"/>
                <a:ext cx="3226504" cy="3187950"/>
              </a:xfrm>
              <a:custGeom>
                <a:avLst/>
                <a:gdLst>
                  <a:gd name="connsiteX0" fmla="*/ 2383391 w 3226504"/>
                  <a:gd name="connsiteY0" fmla="*/ 3038865 h 3187950"/>
                  <a:gd name="connsiteX1" fmla="*/ 2952166 w 3226504"/>
                  <a:gd name="connsiteY1" fmla="*/ 2108570 h 3187950"/>
                  <a:gd name="connsiteX2" fmla="*/ 3141527 w 3226504"/>
                  <a:gd name="connsiteY2" fmla="*/ 807189 h 3187950"/>
                  <a:gd name="connsiteX3" fmla="*/ 1985463 w 3226504"/>
                  <a:gd name="connsiteY3" fmla="*/ 480070 h 3187950"/>
                  <a:gd name="connsiteX4" fmla="*/ 590135 w 3226504"/>
                  <a:gd name="connsiteY4" fmla="*/ 58540 h 3187950"/>
                  <a:gd name="connsiteX5" fmla="*/ 63859 w 3226504"/>
                  <a:gd name="connsiteY5" fmla="*/ 1260420 h 3187950"/>
                  <a:gd name="connsiteX6" fmla="*/ 212494 w 3226504"/>
                  <a:gd name="connsiteY6" fmla="*/ 2801914 h 3187950"/>
                  <a:gd name="connsiteX7" fmla="*/ 1184827 w 3226504"/>
                  <a:gd name="connsiteY7" fmla="*/ 3080825 h 3187950"/>
                  <a:gd name="connsiteX8" fmla="*/ 2383391 w 3226504"/>
                  <a:gd name="connsiteY8" fmla="*/ 3038865 h 31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6504" h="3187950">
                    <a:moveTo>
                      <a:pt x="2383391" y="3038865"/>
                    </a:moveTo>
                    <a:cubicBezTo>
                      <a:pt x="2707964" y="2831302"/>
                      <a:pt x="2851740" y="2492921"/>
                      <a:pt x="2952166" y="2108570"/>
                    </a:cubicBezTo>
                    <a:cubicBezTo>
                      <a:pt x="3065629" y="1673310"/>
                      <a:pt x="3374930" y="1168401"/>
                      <a:pt x="3141527" y="807189"/>
                    </a:cubicBezTo>
                    <a:cubicBezTo>
                      <a:pt x="2933423" y="485083"/>
                      <a:pt x="2368118" y="579185"/>
                      <a:pt x="1985463" y="480070"/>
                    </a:cubicBezTo>
                    <a:cubicBezTo>
                      <a:pt x="1548662" y="366916"/>
                      <a:pt x="951347" y="-177023"/>
                      <a:pt x="590135" y="58540"/>
                    </a:cubicBezTo>
                    <a:cubicBezTo>
                      <a:pt x="270112" y="267261"/>
                      <a:pt x="161818" y="879077"/>
                      <a:pt x="63859" y="1260420"/>
                    </a:cubicBezTo>
                    <a:cubicBezTo>
                      <a:pt x="-48214" y="1695293"/>
                      <a:pt x="-21218" y="2442014"/>
                      <a:pt x="212494" y="2801914"/>
                    </a:cubicBezTo>
                    <a:cubicBezTo>
                      <a:pt x="420983" y="3122940"/>
                      <a:pt x="802790" y="2982250"/>
                      <a:pt x="1184827" y="3080825"/>
                    </a:cubicBezTo>
                    <a:cubicBezTo>
                      <a:pt x="1615998" y="3192205"/>
                      <a:pt x="2024647" y="3268258"/>
                      <a:pt x="2383391" y="3038865"/>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8" name="Freeform: Shape 167">
                <a:extLst>
                  <a:ext uri="{FF2B5EF4-FFF2-40B4-BE49-F238E27FC236}">
                    <a16:creationId xmlns:a16="http://schemas.microsoft.com/office/drawing/2014/main" id="{CF5B7F81-27C1-9636-71DF-8E348132F683}"/>
                  </a:ext>
                </a:extLst>
              </p:cNvPr>
              <p:cNvSpPr/>
              <p:nvPr/>
            </p:nvSpPr>
            <p:spPr>
              <a:xfrm>
                <a:off x="4568996" y="2585529"/>
                <a:ext cx="3220062" cy="3183237"/>
              </a:xfrm>
              <a:custGeom>
                <a:avLst/>
                <a:gdLst>
                  <a:gd name="connsiteX0" fmla="*/ 2402845 w 3220062"/>
                  <a:gd name="connsiteY0" fmla="*/ 3048690 h 3183237"/>
                  <a:gd name="connsiteX1" fmla="*/ 2902741 w 3220062"/>
                  <a:gd name="connsiteY1" fmla="*/ 2108752 h 3183237"/>
                  <a:gd name="connsiteX2" fmla="*/ 3137301 w 3220062"/>
                  <a:gd name="connsiteY2" fmla="*/ 794722 h 3183237"/>
                  <a:gd name="connsiteX3" fmla="*/ 1951696 w 3220062"/>
                  <a:gd name="connsiteY3" fmla="*/ 528615 h 3183237"/>
                  <a:gd name="connsiteX4" fmla="*/ 519498 w 3220062"/>
                  <a:gd name="connsiteY4" fmla="*/ 59031 h 3183237"/>
                  <a:gd name="connsiteX5" fmla="*/ 91104 w 3220062"/>
                  <a:gd name="connsiteY5" fmla="*/ 1282277 h 3183237"/>
                  <a:gd name="connsiteX6" fmla="*/ 180577 w 3220062"/>
                  <a:gd name="connsiteY6" fmla="*/ 2875527 h 3183237"/>
                  <a:gd name="connsiteX7" fmla="*/ 1194100 w 3220062"/>
                  <a:gd name="connsiteY7" fmla="*/ 3042597 h 3183237"/>
                  <a:gd name="connsiteX8" fmla="*/ 2402690 w 3220062"/>
                  <a:gd name="connsiteY8" fmla="*/ 3048690 h 31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062" h="3183237">
                    <a:moveTo>
                      <a:pt x="2402845" y="3048690"/>
                    </a:moveTo>
                    <a:cubicBezTo>
                      <a:pt x="2713920" y="2841743"/>
                      <a:pt x="2804166" y="2487088"/>
                      <a:pt x="2902741" y="2108752"/>
                    </a:cubicBezTo>
                    <a:cubicBezTo>
                      <a:pt x="3019057" y="1661538"/>
                      <a:pt x="3381426" y="1157322"/>
                      <a:pt x="3137301" y="794722"/>
                    </a:cubicBezTo>
                    <a:cubicBezTo>
                      <a:pt x="2930046" y="486809"/>
                      <a:pt x="2327563" y="626033"/>
                      <a:pt x="1951696" y="528615"/>
                    </a:cubicBezTo>
                    <a:cubicBezTo>
                      <a:pt x="1502322" y="412221"/>
                      <a:pt x="882484" y="-187870"/>
                      <a:pt x="519498" y="59031"/>
                    </a:cubicBezTo>
                    <a:cubicBezTo>
                      <a:pt x="214284" y="266672"/>
                      <a:pt x="187442" y="908415"/>
                      <a:pt x="91104" y="1282277"/>
                    </a:cubicBezTo>
                    <a:cubicBezTo>
                      <a:pt x="-24441" y="1729877"/>
                      <a:pt x="-64396" y="2513621"/>
                      <a:pt x="180577" y="2875527"/>
                    </a:cubicBezTo>
                    <a:cubicBezTo>
                      <a:pt x="388064" y="3182052"/>
                      <a:pt x="819235" y="2945718"/>
                      <a:pt x="1194100" y="3042597"/>
                    </a:cubicBezTo>
                    <a:cubicBezTo>
                      <a:pt x="1637304" y="3157215"/>
                      <a:pt x="2042173" y="3288495"/>
                      <a:pt x="2402690" y="3048690"/>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9" name="Freeform: Shape 168">
                <a:extLst>
                  <a:ext uri="{FF2B5EF4-FFF2-40B4-BE49-F238E27FC236}">
                    <a16:creationId xmlns:a16="http://schemas.microsoft.com/office/drawing/2014/main" id="{73B0E2D6-E51D-DDB0-69C3-3A88F35CE48B}"/>
                  </a:ext>
                </a:extLst>
              </p:cNvPr>
              <p:cNvSpPr/>
              <p:nvPr/>
            </p:nvSpPr>
            <p:spPr>
              <a:xfrm>
                <a:off x="4575239" y="2579941"/>
                <a:ext cx="3223194" cy="3183120"/>
              </a:xfrm>
              <a:custGeom>
                <a:avLst/>
                <a:gdLst>
                  <a:gd name="connsiteX0" fmla="*/ 2431079 w 3223194"/>
                  <a:gd name="connsiteY0" fmla="*/ 3058906 h 3183120"/>
                  <a:gd name="connsiteX1" fmla="*/ 2862096 w 3223194"/>
                  <a:gd name="connsiteY1" fmla="*/ 2109327 h 3183120"/>
                  <a:gd name="connsiteX2" fmla="*/ 3141779 w 3223194"/>
                  <a:gd name="connsiteY2" fmla="*/ 782570 h 3183120"/>
                  <a:gd name="connsiteX3" fmla="*/ 1926632 w 3223194"/>
                  <a:gd name="connsiteY3" fmla="*/ 577475 h 3183120"/>
                  <a:gd name="connsiteX4" fmla="*/ 457565 w 3223194"/>
                  <a:gd name="connsiteY4" fmla="*/ 59838 h 3183120"/>
                  <a:gd name="connsiteX5" fmla="*/ 127129 w 3223194"/>
                  <a:gd name="connsiteY5" fmla="*/ 1304526 h 3183120"/>
                  <a:gd name="connsiteX6" fmla="*/ 157519 w 3223194"/>
                  <a:gd name="connsiteY6" fmla="*/ 2949610 h 3183120"/>
                  <a:gd name="connsiteX7" fmla="*/ 1212307 w 3223194"/>
                  <a:gd name="connsiteY7" fmla="*/ 3004836 h 3183120"/>
                  <a:gd name="connsiteX8" fmla="*/ 2431002 w 3223194"/>
                  <a:gd name="connsiteY8" fmla="*/ 3058906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3194" h="3183120">
                    <a:moveTo>
                      <a:pt x="2431079" y="3058906"/>
                    </a:moveTo>
                    <a:cubicBezTo>
                      <a:pt x="2728888" y="2852731"/>
                      <a:pt x="2765372" y="2481646"/>
                      <a:pt x="2862096" y="2109327"/>
                    </a:cubicBezTo>
                    <a:cubicBezTo>
                      <a:pt x="2981343" y="1650080"/>
                      <a:pt x="3397011" y="1146327"/>
                      <a:pt x="3141779" y="782570"/>
                    </a:cubicBezTo>
                    <a:cubicBezTo>
                      <a:pt x="2935526" y="488695"/>
                      <a:pt x="2295712" y="673119"/>
                      <a:pt x="1926632" y="577475"/>
                    </a:cubicBezTo>
                    <a:cubicBezTo>
                      <a:pt x="1464608" y="457765"/>
                      <a:pt x="822016" y="-198865"/>
                      <a:pt x="457565" y="59838"/>
                    </a:cubicBezTo>
                    <a:cubicBezTo>
                      <a:pt x="166852" y="266168"/>
                      <a:pt x="221848" y="938146"/>
                      <a:pt x="127129" y="1304526"/>
                    </a:cubicBezTo>
                    <a:cubicBezTo>
                      <a:pt x="8113" y="1764776"/>
                      <a:pt x="-99178" y="2585930"/>
                      <a:pt x="157519" y="2949610"/>
                    </a:cubicBezTo>
                    <a:cubicBezTo>
                      <a:pt x="363849" y="3241942"/>
                      <a:pt x="844539" y="2909655"/>
                      <a:pt x="1212307" y="3004836"/>
                    </a:cubicBezTo>
                    <a:cubicBezTo>
                      <a:pt x="1667544" y="3122695"/>
                      <a:pt x="2068942" y="3309510"/>
                      <a:pt x="2431002" y="3058906"/>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0" name="Freeform: Shape 169">
                <a:extLst>
                  <a:ext uri="{FF2B5EF4-FFF2-40B4-BE49-F238E27FC236}">
                    <a16:creationId xmlns:a16="http://schemas.microsoft.com/office/drawing/2014/main" id="{E61A6E1C-C1FB-B8CD-7CE3-E5BCEC927EFE}"/>
                  </a:ext>
                </a:extLst>
              </p:cNvPr>
              <p:cNvSpPr/>
              <p:nvPr/>
            </p:nvSpPr>
            <p:spPr>
              <a:xfrm>
                <a:off x="4574616" y="2574268"/>
                <a:ext cx="3233910" cy="3186151"/>
              </a:xfrm>
              <a:custGeom>
                <a:avLst/>
                <a:gdLst>
                  <a:gd name="connsiteX0" fmla="*/ 2828318 w 3233910"/>
                  <a:gd name="connsiteY0" fmla="*/ 2109987 h 3186151"/>
                  <a:gd name="connsiteX1" fmla="*/ 3153201 w 3233910"/>
                  <a:gd name="connsiteY1" fmla="*/ 770580 h 3186151"/>
                  <a:gd name="connsiteX2" fmla="*/ 1908512 w 3233910"/>
                  <a:gd name="connsiteY2" fmla="*/ 626573 h 3186151"/>
                  <a:gd name="connsiteX3" fmla="*/ 402652 w 3233910"/>
                  <a:gd name="connsiteY3" fmla="*/ 60883 h 3186151"/>
                  <a:gd name="connsiteX4" fmla="*/ 170175 w 3233910"/>
                  <a:gd name="connsiteY4" fmla="*/ 1327014 h 3186151"/>
                  <a:gd name="connsiteX5" fmla="*/ 141404 w 3233910"/>
                  <a:gd name="connsiteY5" fmla="*/ 3023854 h 3186151"/>
                  <a:gd name="connsiteX6" fmla="*/ 1237458 w 3233910"/>
                  <a:gd name="connsiteY6" fmla="*/ 2967238 h 3186151"/>
                  <a:gd name="connsiteX7" fmla="*/ 2466180 w 3233910"/>
                  <a:gd name="connsiteY7" fmla="*/ 3069285 h 3186151"/>
                  <a:gd name="connsiteX8" fmla="*/ 2828318 w 3233910"/>
                  <a:gd name="connsiteY8" fmla="*/ 2110064 h 318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910" h="3186151">
                    <a:moveTo>
                      <a:pt x="2828318" y="2109987"/>
                    </a:moveTo>
                    <a:cubicBezTo>
                      <a:pt x="2950419" y="1638707"/>
                      <a:pt x="3419925" y="1135031"/>
                      <a:pt x="3153201" y="770580"/>
                    </a:cubicBezTo>
                    <a:cubicBezTo>
                      <a:pt x="2948182" y="490434"/>
                      <a:pt x="2270727" y="720366"/>
                      <a:pt x="1908512" y="626573"/>
                    </a:cubicBezTo>
                    <a:cubicBezTo>
                      <a:pt x="1433915" y="503624"/>
                      <a:pt x="768029" y="-210007"/>
                      <a:pt x="402652" y="60883"/>
                    </a:cubicBezTo>
                    <a:cubicBezTo>
                      <a:pt x="126286" y="265747"/>
                      <a:pt x="263197" y="968039"/>
                      <a:pt x="170175" y="1327014"/>
                    </a:cubicBezTo>
                    <a:cubicBezTo>
                      <a:pt x="47611" y="1799914"/>
                      <a:pt x="-127326" y="2658939"/>
                      <a:pt x="141404" y="3023854"/>
                    </a:cubicBezTo>
                    <a:cubicBezTo>
                      <a:pt x="346345" y="3302147"/>
                      <a:pt x="876786" y="2873831"/>
                      <a:pt x="1237458" y="2967238"/>
                    </a:cubicBezTo>
                    <a:cubicBezTo>
                      <a:pt x="1704727" y="3088336"/>
                      <a:pt x="2102963" y="3331072"/>
                      <a:pt x="2466180" y="3069285"/>
                    </a:cubicBezTo>
                    <a:cubicBezTo>
                      <a:pt x="2750877" y="2864112"/>
                      <a:pt x="2733445" y="2476289"/>
                      <a:pt x="2828318" y="2110064"/>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33" name="Graphic 5">
              <a:extLst>
                <a:ext uri="{FF2B5EF4-FFF2-40B4-BE49-F238E27FC236}">
                  <a16:creationId xmlns:a16="http://schemas.microsoft.com/office/drawing/2014/main" id="{8ACADB60-8570-9B44-C90E-E35DEA030B3B}"/>
                </a:ext>
              </a:extLst>
            </p:cNvPr>
            <p:cNvGrpSpPr/>
            <p:nvPr/>
          </p:nvGrpSpPr>
          <p:grpSpPr>
            <a:xfrm rot="20743245">
              <a:off x="-1641318" y="712755"/>
              <a:ext cx="8683276" cy="5650143"/>
              <a:chOff x="3224705" y="2448010"/>
              <a:chExt cx="5745675" cy="3738674"/>
            </a:xfrm>
            <a:noFill/>
          </p:grpSpPr>
          <p:sp>
            <p:nvSpPr>
              <p:cNvPr id="147" name="Freeform: Shape 146">
                <a:extLst>
                  <a:ext uri="{FF2B5EF4-FFF2-40B4-BE49-F238E27FC236}">
                    <a16:creationId xmlns:a16="http://schemas.microsoft.com/office/drawing/2014/main" id="{3754A596-AFE4-F409-C5F7-D4E01F782CAE}"/>
                  </a:ext>
                </a:extLst>
              </p:cNvPr>
              <p:cNvSpPr/>
              <p:nvPr/>
            </p:nvSpPr>
            <p:spPr>
              <a:xfrm>
                <a:off x="3224705" y="2973429"/>
                <a:ext cx="4086746" cy="2988613"/>
              </a:xfrm>
              <a:custGeom>
                <a:avLst/>
                <a:gdLst>
                  <a:gd name="connsiteX0" fmla="*/ 3021857 w 4086746"/>
                  <a:gd name="connsiteY0" fmla="*/ 21082 h 2988613"/>
                  <a:gd name="connsiteX1" fmla="*/ 1949714 w 4086746"/>
                  <a:gd name="connsiteY1" fmla="*/ 140561 h 2988613"/>
                  <a:gd name="connsiteX2" fmla="*/ 17620 w 4086746"/>
                  <a:gd name="connsiteY2" fmla="*/ 326759 h 2988613"/>
                  <a:gd name="connsiteX3" fmla="*/ 1162808 w 4086746"/>
                  <a:gd name="connsiteY3" fmla="*/ 2051134 h 2988613"/>
                  <a:gd name="connsiteX4" fmla="*/ 2164991 w 4086746"/>
                  <a:gd name="connsiteY4" fmla="*/ 2546943 h 2988613"/>
                  <a:gd name="connsiteX5" fmla="*/ 3449172 w 4086746"/>
                  <a:gd name="connsiteY5" fmla="*/ 2922733 h 2988613"/>
                  <a:gd name="connsiteX6" fmla="*/ 3803596 w 4086746"/>
                  <a:gd name="connsiteY6" fmla="*/ 1748620 h 2988613"/>
                  <a:gd name="connsiteX7" fmla="*/ 3997970 w 4086746"/>
                  <a:gd name="connsiteY7" fmla="*/ 855117 h 2988613"/>
                  <a:gd name="connsiteX8" fmla="*/ 3021857 w 4086746"/>
                  <a:gd name="connsiteY8" fmla="*/ 21160 h 29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746" h="2988613">
                    <a:moveTo>
                      <a:pt x="3021857" y="21082"/>
                    </a:moveTo>
                    <a:cubicBezTo>
                      <a:pt x="2524275" y="34658"/>
                      <a:pt x="2338926" y="-88523"/>
                      <a:pt x="1949714" y="140561"/>
                    </a:cubicBezTo>
                    <a:cubicBezTo>
                      <a:pt x="1650594" y="316654"/>
                      <a:pt x="147126" y="-24349"/>
                      <a:pt x="17620" y="326759"/>
                    </a:cubicBezTo>
                    <a:cubicBezTo>
                      <a:pt x="-151995" y="786777"/>
                      <a:pt x="953624" y="1647191"/>
                      <a:pt x="1162808" y="2051134"/>
                    </a:cubicBezTo>
                    <a:cubicBezTo>
                      <a:pt x="1489850" y="2682542"/>
                      <a:pt x="1817123" y="2418671"/>
                      <a:pt x="2164991" y="2546943"/>
                    </a:cubicBezTo>
                    <a:cubicBezTo>
                      <a:pt x="2623313" y="2715940"/>
                      <a:pt x="3059267" y="3153822"/>
                      <a:pt x="3449172" y="2922733"/>
                    </a:cubicBezTo>
                    <a:cubicBezTo>
                      <a:pt x="3746441" y="2746562"/>
                      <a:pt x="3674708" y="2098108"/>
                      <a:pt x="3803596" y="1748620"/>
                    </a:cubicBezTo>
                    <a:cubicBezTo>
                      <a:pt x="3970588" y="1295698"/>
                      <a:pt x="4222272" y="1242631"/>
                      <a:pt x="3997970" y="855117"/>
                    </a:cubicBezTo>
                    <a:cubicBezTo>
                      <a:pt x="3822185" y="551446"/>
                      <a:pt x="3400038" y="10824"/>
                      <a:pt x="3021857" y="21160"/>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8" name="Freeform: Shape 147">
                <a:extLst>
                  <a:ext uri="{FF2B5EF4-FFF2-40B4-BE49-F238E27FC236}">
                    <a16:creationId xmlns:a16="http://schemas.microsoft.com/office/drawing/2014/main" id="{2B66ECA8-6F90-FCBB-D581-FFE89964C430}"/>
                  </a:ext>
                </a:extLst>
              </p:cNvPr>
              <p:cNvSpPr/>
              <p:nvPr/>
            </p:nvSpPr>
            <p:spPr>
              <a:xfrm>
                <a:off x="3285345" y="2945042"/>
                <a:ext cx="4163768" cy="2979360"/>
              </a:xfrm>
              <a:custGeom>
                <a:avLst/>
                <a:gdLst>
                  <a:gd name="connsiteX0" fmla="*/ 3793170 w 4163768"/>
                  <a:gd name="connsiteY0" fmla="*/ 1782639 h 2979360"/>
                  <a:gd name="connsiteX1" fmla="*/ 4094681 w 4163768"/>
                  <a:gd name="connsiteY1" fmla="*/ 868155 h 2979360"/>
                  <a:gd name="connsiteX2" fmla="*/ 2987366 w 4163768"/>
                  <a:gd name="connsiteY2" fmla="*/ 28 h 2979360"/>
                  <a:gd name="connsiteX3" fmla="*/ 1885912 w 4163768"/>
                  <a:gd name="connsiteY3" fmla="*/ 197641 h 2979360"/>
                  <a:gd name="connsiteX4" fmla="*/ 15678 w 4163768"/>
                  <a:gd name="connsiteY4" fmla="*/ 437446 h 2979360"/>
                  <a:gd name="connsiteX5" fmla="*/ 1132404 w 4163768"/>
                  <a:gd name="connsiteY5" fmla="*/ 2066409 h 2979360"/>
                  <a:gd name="connsiteX6" fmla="*/ 2140990 w 4163768"/>
                  <a:gd name="connsiteY6" fmla="*/ 2635648 h 2979360"/>
                  <a:gd name="connsiteX7" fmla="*/ 3375266 w 4163768"/>
                  <a:gd name="connsiteY7" fmla="*/ 2903143 h 2979360"/>
                  <a:gd name="connsiteX8" fmla="*/ 3793247 w 4163768"/>
                  <a:gd name="connsiteY8" fmla="*/ 1782639 h 297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768" h="2979360">
                    <a:moveTo>
                      <a:pt x="3793170" y="1782639"/>
                    </a:moveTo>
                    <a:cubicBezTo>
                      <a:pt x="3948438" y="1338818"/>
                      <a:pt x="4315975" y="1250115"/>
                      <a:pt x="4094681" y="868155"/>
                    </a:cubicBezTo>
                    <a:cubicBezTo>
                      <a:pt x="3912417" y="553917"/>
                      <a:pt x="3371717" y="-4523"/>
                      <a:pt x="2987366" y="28"/>
                    </a:cubicBezTo>
                    <a:cubicBezTo>
                      <a:pt x="2503822" y="5735"/>
                      <a:pt x="2269030" y="-27894"/>
                      <a:pt x="1885912" y="197641"/>
                    </a:cubicBezTo>
                    <a:cubicBezTo>
                      <a:pt x="1575531" y="380291"/>
                      <a:pt x="141019" y="77932"/>
                      <a:pt x="15678" y="437446"/>
                    </a:cubicBezTo>
                    <a:cubicBezTo>
                      <a:pt x="-141132" y="887207"/>
                      <a:pt x="925072" y="1670179"/>
                      <a:pt x="1132404" y="2066409"/>
                    </a:cubicBezTo>
                    <a:cubicBezTo>
                      <a:pt x="1452196" y="2678688"/>
                      <a:pt x="1784560" y="2511310"/>
                      <a:pt x="2140990" y="2635648"/>
                    </a:cubicBezTo>
                    <a:cubicBezTo>
                      <a:pt x="2589439" y="2792072"/>
                      <a:pt x="2991608" y="3130376"/>
                      <a:pt x="3375266" y="2903143"/>
                    </a:cubicBezTo>
                    <a:cubicBezTo>
                      <a:pt x="3683333" y="2720725"/>
                      <a:pt x="3668215" y="2140071"/>
                      <a:pt x="3793247" y="178263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9" name="Freeform: Shape 148">
                <a:extLst>
                  <a:ext uri="{FF2B5EF4-FFF2-40B4-BE49-F238E27FC236}">
                    <a16:creationId xmlns:a16="http://schemas.microsoft.com/office/drawing/2014/main" id="{3BFC2338-513A-F112-D138-0FF44393CC7B}"/>
                  </a:ext>
                </a:extLst>
              </p:cNvPr>
              <p:cNvSpPr/>
              <p:nvPr/>
            </p:nvSpPr>
            <p:spPr>
              <a:xfrm>
                <a:off x="3345777" y="2895587"/>
                <a:ext cx="4247432" cy="2996098"/>
              </a:xfrm>
              <a:custGeom>
                <a:avLst/>
                <a:gdLst>
                  <a:gd name="connsiteX0" fmla="*/ 3783028 w 4247432"/>
                  <a:gd name="connsiteY0" fmla="*/ 1837724 h 2996098"/>
                  <a:gd name="connsiteX1" fmla="*/ 4191599 w 4247432"/>
                  <a:gd name="connsiteY1" fmla="*/ 902338 h 2996098"/>
                  <a:gd name="connsiteX2" fmla="*/ 2953081 w 4247432"/>
                  <a:gd name="connsiteY2" fmla="*/ 41 h 2996098"/>
                  <a:gd name="connsiteX3" fmla="*/ 1822318 w 4247432"/>
                  <a:gd name="connsiteY3" fmla="*/ 275790 h 2996098"/>
                  <a:gd name="connsiteX4" fmla="*/ 13867 w 4247432"/>
                  <a:gd name="connsiteY4" fmla="*/ 569202 h 2996098"/>
                  <a:gd name="connsiteX5" fmla="*/ 1102053 w 4247432"/>
                  <a:gd name="connsiteY5" fmla="*/ 2102675 h 2996098"/>
                  <a:gd name="connsiteX6" fmla="*/ 2117041 w 4247432"/>
                  <a:gd name="connsiteY6" fmla="*/ 2745420 h 2996098"/>
                  <a:gd name="connsiteX7" fmla="*/ 3301335 w 4247432"/>
                  <a:gd name="connsiteY7" fmla="*/ 2904699 h 2996098"/>
                  <a:gd name="connsiteX8" fmla="*/ 3782951 w 4247432"/>
                  <a:gd name="connsiteY8" fmla="*/ 1837724 h 29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7432" h="2996098">
                    <a:moveTo>
                      <a:pt x="3783028" y="1837724"/>
                    </a:moveTo>
                    <a:cubicBezTo>
                      <a:pt x="3926880" y="1403159"/>
                      <a:pt x="4410039" y="1278667"/>
                      <a:pt x="4191599" y="902338"/>
                    </a:cubicBezTo>
                    <a:cubicBezTo>
                      <a:pt x="4002856" y="577532"/>
                      <a:pt x="3343681" y="1506"/>
                      <a:pt x="2953081" y="41"/>
                    </a:cubicBezTo>
                    <a:cubicBezTo>
                      <a:pt x="2483575" y="-1733"/>
                      <a:pt x="2199342" y="53802"/>
                      <a:pt x="1822318" y="275790"/>
                    </a:cubicBezTo>
                    <a:cubicBezTo>
                      <a:pt x="1500752" y="465073"/>
                      <a:pt x="134888" y="201125"/>
                      <a:pt x="13867" y="569202"/>
                    </a:cubicBezTo>
                    <a:cubicBezTo>
                      <a:pt x="-130603" y="1008626"/>
                      <a:pt x="896726" y="1714158"/>
                      <a:pt x="1102053" y="2102675"/>
                    </a:cubicBezTo>
                    <a:cubicBezTo>
                      <a:pt x="1414672" y="2695824"/>
                      <a:pt x="1751896" y="2625171"/>
                      <a:pt x="2117041" y="2745420"/>
                    </a:cubicBezTo>
                    <a:cubicBezTo>
                      <a:pt x="2555309" y="2889658"/>
                      <a:pt x="2924002" y="3128075"/>
                      <a:pt x="3301335" y="2904699"/>
                    </a:cubicBezTo>
                    <a:cubicBezTo>
                      <a:pt x="3620201" y="2716033"/>
                      <a:pt x="3661930" y="2203256"/>
                      <a:pt x="3782951" y="183772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0" name="Freeform: Shape 149">
                <a:extLst>
                  <a:ext uri="{FF2B5EF4-FFF2-40B4-BE49-F238E27FC236}">
                    <a16:creationId xmlns:a16="http://schemas.microsoft.com/office/drawing/2014/main" id="{FDB74F7E-0FBB-7893-D74C-CEC111A888BE}"/>
                  </a:ext>
                </a:extLst>
              </p:cNvPr>
              <p:cNvSpPr/>
              <p:nvPr/>
            </p:nvSpPr>
            <p:spPr>
              <a:xfrm>
                <a:off x="3406170" y="2845727"/>
                <a:ext cx="4334890" cy="3021757"/>
              </a:xfrm>
              <a:custGeom>
                <a:avLst/>
                <a:gdLst>
                  <a:gd name="connsiteX0" fmla="*/ 3772848 w 4334890"/>
                  <a:gd name="connsiteY0" fmla="*/ 1893214 h 3021757"/>
                  <a:gd name="connsiteX1" fmla="*/ 4288557 w 4334890"/>
                  <a:gd name="connsiteY1" fmla="*/ 936924 h 3021757"/>
                  <a:gd name="connsiteX2" fmla="*/ 2918837 w 4334890"/>
                  <a:gd name="connsiteY2" fmla="*/ 381 h 3021757"/>
                  <a:gd name="connsiteX3" fmla="*/ 1758762 w 4334890"/>
                  <a:gd name="connsiteY3" fmla="*/ 354188 h 3021757"/>
                  <a:gd name="connsiteX4" fmla="*/ 12172 w 4334890"/>
                  <a:gd name="connsiteY4" fmla="*/ 701207 h 3021757"/>
                  <a:gd name="connsiteX5" fmla="*/ 1071897 w 4334890"/>
                  <a:gd name="connsiteY5" fmla="*/ 2139267 h 3021757"/>
                  <a:gd name="connsiteX6" fmla="*/ 2093286 w 4334890"/>
                  <a:gd name="connsiteY6" fmla="*/ 2855443 h 3021757"/>
                  <a:gd name="connsiteX7" fmla="*/ 3227676 w 4334890"/>
                  <a:gd name="connsiteY7" fmla="*/ 2906427 h 3021757"/>
                  <a:gd name="connsiteX8" fmla="*/ 3772926 w 4334890"/>
                  <a:gd name="connsiteY8" fmla="*/ 1893060 h 30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4890" h="3021757">
                    <a:moveTo>
                      <a:pt x="3772848" y="1893214"/>
                    </a:moveTo>
                    <a:cubicBezTo>
                      <a:pt x="3905671" y="1468137"/>
                      <a:pt x="4503989" y="1307701"/>
                      <a:pt x="4288557" y="936924"/>
                    </a:cubicBezTo>
                    <a:cubicBezTo>
                      <a:pt x="4093411" y="601629"/>
                      <a:pt x="3315684" y="8094"/>
                      <a:pt x="2918837" y="381"/>
                    </a:cubicBezTo>
                    <a:cubicBezTo>
                      <a:pt x="2463446" y="-8412"/>
                      <a:pt x="2129770" y="135826"/>
                      <a:pt x="1758762" y="354188"/>
                    </a:cubicBezTo>
                    <a:cubicBezTo>
                      <a:pt x="1425935" y="550027"/>
                      <a:pt x="128642" y="324415"/>
                      <a:pt x="12172" y="701207"/>
                    </a:cubicBezTo>
                    <a:cubicBezTo>
                      <a:pt x="-120342" y="1129987"/>
                      <a:pt x="868421" y="1758386"/>
                      <a:pt x="1071897" y="2139267"/>
                    </a:cubicBezTo>
                    <a:cubicBezTo>
                      <a:pt x="1377265" y="2713288"/>
                      <a:pt x="1719270" y="2739667"/>
                      <a:pt x="2093286" y="2855443"/>
                    </a:cubicBezTo>
                    <a:cubicBezTo>
                      <a:pt x="2521218" y="2987957"/>
                      <a:pt x="2856591" y="3126024"/>
                      <a:pt x="3227676" y="2906427"/>
                    </a:cubicBezTo>
                    <a:cubicBezTo>
                      <a:pt x="3557340" y="2711514"/>
                      <a:pt x="3656147" y="2266690"/>
                      <a:pt x="3772926" y="1893060"/>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1" name="Freeform: Shape 150">
                <a:extLst>
                  <a:ext uri="{FF2B5EF4-FFF2-40B4-BE49-F238E27FC236}">
                    <a16:creationId xmlns:a16="http://schemas.microsoft.com/office/drawing/2014/main" id="{922EAC5D-237C-F0CD-C711-E21D799193B7}"/>
                  </a:ext>
                </a:extLst>
              </p:cNvPr>
              <p:cNvSpPr/>
              <p:nvPr/>
            </p:nvSpPr>
            <p:spPr>
              <a:xfrm>
                <a:off x="3466359" y="2795931"/>
                <a:ext cx="4425026" cy="3063471"/>
              </a:xfrm>
              <a:custGeom>
                <a:avLst/>
                <a:gdLst>
                  <a:gd name="connsiteX0" fmla="*/ 3762949 w 4425026"/>
                  <a:gd name="connsiteY0" fmla="*/ 1948641 h 3063471"/>
                  <a:gd name="connsiteX1" fmla="*/ 4385718 w 4425026"/>
                  <a:gd name="connsiteY1" fmla="*/ 971448 h 3063471"/>
                  <a:gd name="connsiteX2" fmla="*/ 2884795 w 4425026"/>
                  <a:gd name="connsiteY2" fmla="*/ 735 h 3063471"/>
                  <a:gd name="connsiteX3" fmla="*/ 1695410 w 4425026"/>
                  <a:gd name="connsiteY3" fmla="*/ 432677 h 3063471"/>
                  <a:gd name="connsiteX4" fmla="*/ 10603 w 4425026"/>
                  <a:gd name="connsiteY4" fmla="*/ 833304 h 3063471"/>
                  <a:gd name="connsiteX5" fmla="*/ 1041789 w 4425026"/>
                  <a:gd name="connsiteY5" fmla="*/ 2175951 h 3063471"/>
                  <a:gd name="connsiteX6" fmla="*/ 2069581 w 4425026"/>
                  <a:gd name="connsiteY6" fmla="*/ 2965634 h 3063471"/>
                  <a:gd name="connsiteX7" fmla="*/ 3154065 w 4425026"/>
                  <a:gd name="connsiteY7" fmla="*/ 2908401 h 3063471"/>
                  <a:gd name="connsiteX8" fmla="*/ 3762949 w 4425026"/>
                  <a:gd name="connsiteY8" fmla="*/ 1948564 h 30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026" h="3063471">
                    <a:moveTo>
                      <a:pt x="3762949" y="1948641"/>
                    </a:moveTo>
                    <a:cubicBezTo>
                      <a:pt x="3885128" y="1533127"/>
                      <a:pt x="4598295" y="1336594"/>
                      <a:pt x="4385718" y="971448"/>
                    </a:cubicBezTo>
                    <a:cubicBezTo>
                      <a:pt x="4184094" y="625586"/>
                      <a:pt x="3287967" y="14927"/>
                      <a:pt x="2884795" y="735"/>
                    </a:cubicBezTo>
                    <a:cubicBezTo>
                      <a:pt x="2443596" y="-14769"/>
                      <a:pt x="2060325" y="217863"/>
                      <a:pt x="1695410" y="432677"/>
                    </a:cubicBezTo>
                    <a:cubicBezTo>
                      <a:pt x="1351399" y="635150"/>
                      <a:pt x="122214" y="447718"/>
                      <a:pt x="10603" y="833304"/>
                    </a:cubicBezTo>
                    <a:cubicBezTo>
                      <a:pt x="-110418" y="1251362"/>
                      <a:pt x="840318" y="1802706"/>
                      <a:pt x="1041789" y="2175951"/>
                    </a:cubicBezTo>
                    <a:cubicBezTo>
                      <a:pt x="1339983" y="2730842"/>
                      <a:pt x="1686617" y="2854485"/>
                      <a:pt x="2069581" y="2965634"/>
                    </a:cubicBezTo>
                    <a:cubicBezTo>
                      <a:pt x="2487022" y="3086809"/>
                      <a:pt x="2789228" y="3124141"/>
                      <a:pt x="3154065" y="2908401"/>
                    </a:cubicBezTo>
                    <a:cubicBezTo>
                      <a:pt x="3494528" y="2707240"/>
                      <a:pt x="3650644" y="2330524"/>
                      <a:pt x="3762949" y="194856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2" name="Freeform: Shape 151">
                <a:extLst>
                  <a:ext uri="{FF2B5EF4-FFF2-40B4-BE49-F238E27FC236}">
                    <a16:creationId xmlns:a16="http://schemas.microsoft.com/office/drawing/2014/main" id="{AB61505A-4239-47E5-E73A-63351BD97E4B}"/>
                  </a:ext>
                </a:extLst>
              </p:cNvPr>
              <p:cNvSpPr/>
              <p:nvPr/>
            </p:nvSpPr>
            <p:spPr>
              <a:xfrm>
                <a:off x="3526436" y="2746166"/>
                <a:ext cx="4516838" cy="3129085"/>
              </a:xfrm>
              <a:custGeom>
                <a:avLst/>
                <a:gdLst>
                  <a:gd name="connsiteX0" fmla="*/ 3753086 w 4516838"/>
                  <a:gd name="connsiteY0" fmla="*/ 2004037 h 3129085"/>
                  <a:gd name="connsiteX1" fmla="*/ 4482992 w 4516838"/>
                  <a:gd name="connsiteY1" fmla="*/ 1005942 h 3129085"/>
                  <a:gd name="connsiteX2" fmla="*/ 2850866 w 4516838"/>
                  <a:gd name="connsiteY2" fmla="*/ 1059 h 3129085"/>
                  <a:gd name="connsiteX3" fmla="*/ 1632171 w 4516838"/>
                  <a:gd name="connsiteY3" fmla="*/ 511136 h 3129085"/>
                  <a:gd name="connsiteX4" fmla="*/ 9147 w 4516838"/>
                  <a:gd name="connsiteY4" fmla="*/ 965447 h 3129085"/>
                  <a:gd name="connsiteX5" fmla="*/ 1011871 w 4516838"/>
                  <a:gd name="connsiteY5" fmla="*/ 2212681 h 3129085"/>
                  <a:gd name="connsiteX6" fmla="*/ 2046065 w 4516838"/>
                  <a:gd name="connsiteY6" fmla="*/ 3075871 h 3129085"/>
                  <a:gd name="connsiteX7" fmla="*/ 3080644 w 4516838"/>
                  <a:gd name="connsiteY7" fmla="*/ 2910345 h 3129085"/>
                  <a:gd name="connsiteX8" fmla="*/ 3753163 w 4516838"/>
                  <a:gd name="connsiteY8" fmla="*/ 2004114 h 31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838" h="3129085">
                    <a:moveTo>
                      <a:pt x="3753086" y="2004037"/>
                    </a:moveTo>
                    <a:cubicBezTo>
                      <a:pt x="3864928" y="1598166"/>
                      <a:pt x="4692561" y="1365534"/>
                      <a:pt x="4482992" y="1005942"/>
                    </a:cubicBezTo>
                    <a:cubicBezTo>
                      <a:pt x="4274888" y="649589"/>
                      <a:pt x="3260286" y="21962"/>
                      <a:pt x="2850866" y="1059"/>
                    </a:cubicBezTo>
                    <a:cubicBezTo>
                      <a:pt x="2423783" y="-20770"/>
                      <a:pt x="1990992" y="299870"/>
                      <a:pt x="1632171" y="511136"/>
                    </a:cubicBezTo>
                    <a:cubicBezTo>
                      <a:pt x="1276976" y="720166"/>
                      <a:pt x="115667" y="570837"/>
                      <a:pt x="9147" y="965447"/>
                    </a:cubicBezTo>
                    <a:cubicBezTo>
                      <a:pt x="-100767" y="1372553"/>
                      <a:pt x="812252" y="1847149"/>
                      <a:pt x="1011871" y="2212681"/>
                    </a:cubicBezTo>
                    <a:cubicBezTo>
                      <a:pt x="1302892" y="2748444"/>
                      <a:pt x="1654000" y="2969583"/>
                      <a:pt x="2046065" y="3075871"/>
                    </a:cubicBezTo>
                    <a:cubicBezTo>
                      <a:pt x="2452939" y="3186094"/>
                      <a:pt x="2721978" y="3122305"/>
                      <a:pt x="3080644" y="2910345"/>
                    </a:cubicBezTo>
                    <a:cubicBezTo>
                      <a:pt x="3431906" y="2702935"/>
                      <a:pt x="3645563" y="2394405"/>
                      <a:pt x="3753163" y="200411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3" name="Freeform: Shape 152">
                <a:extLst>
                  <a:ext uri="{FF2B5EF4-FFF2-40B4-BE49-F238E27FC236}">
                    <a16:creationId xmlns:a16="http://schemas.microsoft.com/office/drawing/2014/main" id="{399B5EAF-499D-28C1-B227-BCADDFF752FA}"/>
                  </a:ext>
                </a:extLst>
              </p:cNvPr>
              <p:cNvSpPr/>
              <p:nvPr/>
            </p:nvSpPr>
            <p:spPr>
              <a:xfrm>
                <a:off x="3586413" y="2696421"/>
                <a:ext cx="4609879" cy="3215724"/>
              </a:xfrm>
              <a:custGeom>
                <a:avLst/>
                <a:gdLst>
                  <a:gd name="connsiteX0" fmla="*/ 3743322 w 4609879"/>
                  <a:gd name="connsiteY0" fmla="*/ 2059413 h 3215724"/>
                  <a:gd name="connsiteX1" fmla="*/ 4580365 w 4609879"/>
                  <a:gd name="connsiteY1" fmla="*/ 1040414 h 3215724"/>
                  <a:gd name="connsiteX2" fmla="*/ 2817037 w 4609879"/>
                  <a:gd name="connsiteY2" fmla="*/ 1361 h 3215724"/>
                  <a:gd name="connsiteX3" fmla="*/ 1568955 w 4609879"/>
                  <a:gd name="connsiteY3" fmla="*/ 589575 h 3215724"/>
                  <a:gd name="connsiteX4" fmla="*/ 7791 w 4609879"/>
                  <a:gd name="connsiteY4" fmla="*/ 1097493 h 3215724"/>
                  <a:gd name="connsiteX5" fmla="*/ 981976 w 4609879"/>
                  <a:gd name="connsiteY5" fmla="*/ 2249313 h 3215724"/>
                  <a:gd name="connsiteX6" fmla="*/ 2022571 w 4609879"/>
                  <a:gd name="connsiteY6" fmla="*/ 3185934 h 3215724"/>
                  <a:gd name="connsiteX7" fmla="*/ 3007169 w 4609879"/>
                  <a:gd name="connsiteY7" fmla="*/ 2912190 h 3215724"/>
                  <a:gd name="connsiteX8" fmla="*/ 3743322 w 4609879"/>
                  <a:gd name="connsiteY8" fmla="*/ 2059567 h 32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9879" h="3215724">
                    <a:moveTo>
                      <a:pt x="3743322" y="2059413"/>
                    </a:moveTo>
                    <a:cubicBezTo>
                      <a:pt x="3845138" y="1663337"/>
                      <a:pt x="4786926" y="1394376"/>
                      <a:pt x="4580365" y="1040414"/>
                    </a:cubicBezTo>
                    <a:cubicBezTo>
                      <a:pt x="4365783" y="673495"/>
                      <a:pt x="3232782" y="29284"/>
                      <a:pt x="2817037" y="1361"/>
                    </a:cubicBezTo>
                    <a:cubicBezTo>
                      <a:pt x="2401292" y="-26560"/>
                      <a:pt x="1921836" y="381934"/>
                      <a:pt x="1568955" y="589575"/>
                    </a:cubicBezTo>
                    <a:cubicBezTo>
                      <a:pt x="1202498" y="805237"/>
                      <a:pt x="108757" y="693858"/>
                      <a:pt x="7791" y="1097493"/>
                    </a:cubicBezTo>
                    <a:cubicBezTo>
                      <a:pt x="-91324" y="1493568"/>
                      <a:pt x="784362" y="1891418"/>
                      <a:pt x="981976" y="2249313"/>
                    </a:cubicBezTo>
                    <a:cubicBezTo>
                      <a:pt x="1265746" y="2765947"/>
                      <a:pt x="1621328" y="3084968"/>
                      <a:pt x="2022571" y="3185934"/>
                    </a:cubicBezTo>
                    <a:cubicBezTo>
                      <a:pt x="2418724" y="3285589"/>
                      <a:pt x="2654827" y="3120217"/>
                      <a:pt x="3007169" y="2912190"/>
                    </a:cubicBezTo>
                    <a:cubicBezTo>
                      <a:pt x="3369229" y="2698533"/>
                      <a:pt x="3640813" y="2458265"/>
                      <a:pt x="3743322" y="2059567"/>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4" name="Freeform: Shape 153">
                <a:extLst>
                  <a:ext uri="{FF2B5EF4-FFF2-40B4-BE49-F238E27FC236}">
                    <a16:creationId xmlns:a16="http://schemas.microsoft.com/office/drawing/2014/main" id="{60E9D6A7-9607-A572-0A08-D8F524E056C4}"/>
                  </a:ext>
                </a:extLst>
              </p:cNvPr>
              <p:cNvSpPr/>
              <p:nvPr/>
            </p:nvSpPr>
            <p:spPr>
              <a:xfrm>
                <a:off x="3646345" y="2646648"/>
                <a:ext cx="4703818" cy="3313713"/>
              </a:xfrm>
              <a:custGeom>
                <a:avLst/>
                <a:gdLst>
                  <a:gd name="connsiteX0" fmla="*/ 3733681 w 4703818"/>
                  <a:gd name="connsiteY0" fmla="*/ 2114893 h 3313713"/>
                  <a:gd name="connsiteX1" fmla="*/ 4677784 w 4703818"/>
                  <a:gd name="connsiteY1" fmla="*/ 1074915 h 3313713"/>
                  <a:gd name="connsiteX2" fmla="*/ 2783330 w 4703818"/>
                  <a:gd name="connsiteY2" fmla="*/ 1615 h 3313713"/>
                  <a:gd name="connsiteX3" fmla="*/ 1505937 w 4703818"/>
                  <a:gd name="connsiteY3" fmla="*/ 667886 h 3313713"/>
                  <a:gd name="connsiteX4" fmla="*/ 6557 w 4703818"/>
                  <a:gd name="connsiteY4" fmla="*/ 1229411 h 3313713"/>
                  <a:gd name="connsiteX5" fmla="*/ 952280 w 4703818"/>
                  <a:gd name="connsiteY5" fmla="*/ 2285819 h 3313713"/>
                  <a:gd name="connsiteX6" fmla="*/ 1999200 w 4703818"/>
                  <a:gd name="connsiteY6" fmla="*/ 3295947 h 3313713"/>
                  <a:gd name="connsiteX7" fmla="*/ 2933893 w 4703818"/>
                  <a:gd name="connsiteY7" fmla="*/ 2913910 h 3313713"/>
                  <a:gd name="connsiteX8" fmla="*/ 3733681 w 4703818"/>
                  <a:gd name="connsiteY8" fmla="*/ 2114816 h 33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818" h="3313713">
                    <a:moveTo>
                      <a:pt x="3733681" y="2114893"/>
                    </a:moveTo>
                    <a:cubicBezTo>
                      <a:pt x="3825777" y="1728690"/>
                      <a:pt x="4881491" y="1423323"/>
                      <a:pt x="4677784" y="1074915"/>
                    </a:cubicBezTo>
                    <a:cubicBezTo>
                      <a:pt x="4456722" y="697428"/>
                      <a:pt x="3205245" y="37019"/>
                      <a:pt x="2783330" y="1615"/>
                    </a:cubicBezTo>
                    <a:cubicBezTo>
                      <a:pt x="2384478" y="-31860"/>
                      <a:pt x="1852725" y="463871"/>
                      <a:pt x="1505937" y="667886"/>
                    </a:cubicBezTo>
                    <a:cubicBezTo>
                      <a:pt x="1128296" y="890105"/>
                      <a:pt x="101738" y="816675"/>
                      <a:pt x="6557" y="1229411"/>
                    </a:cubicBezTo>
                    <a:cubicBezTo>
                      <a:pt x="-82223" y="1614457"/>
                      <a:pt x="756517" y="1935560"/>
                      <a:pt x="952280" y="2285819"/>
                    </a:cubicBezTo>
                    <a:cubicBezTo>
                      <a:pt x="1228877" y="2783324"/>
                      <a:pt x="1588778" y="3200611"/>
                      <a:pt x="1999200" y="3295947"/>
                    </a:cubicBezTo>
                    <a:cubicBezTo>
                      <a:pt x="2384478" y="3385421"/>
                      <a:pt x="2587799" y="3118157"/>
                      <a:pt x="2933893" y="2913910"/>
                    </a:cubicBezTo>
                    <a:cubicBezTo>
                      <a:pt x="3306752" y="2694082"/>
                      <a:pt x="3636494" y="2522076"/>
                      <a:pt x="3733681" y="211481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5" name="Freeform: Shape 154">
                <a:extLst>
                  <a:ext uri="{FF2B5EF4-FFF2-40B4-BE49-F238E27FC236}">
                    <a16:creationId xmlns:a16="http://schemas.microsoft.com/office/drawing/2014/main" id="{254347E9-BB9D-0E3D-0878-C05085946601}"/>
                  </a:ext>
                </a:extLst>
              </p:cNvPr>
              <p:cNvSpPr/>
              <p:nvPr/>
            </p:nvSpPr>
            <p:spPr>
              <a:xfrm>
                <a:off x="3706188" y="2596973"/>
                <a:ext cx="4798420" cy="3416920"/>
              </a:xfrm>
              <a:custGeom>
                <a:avLst/>
                <a:gdLst>
                  <a:gd name="connsiteX0" fmla="*/ 3724051 w 4798420"/>
                  <a:gd name="connsiteY0" fmla="*/ 2170199 h 3416920"/>
                  <a:gd name="connsiteX1" fmla="*/ 4775292 w 4798420"/>
                  <a:gd name="connsiteY1" fmla="*/ 1109318 h 3416920"/>
                  <a:gd name="connsiteX2" fmla="*/ 2749635 w 4798420"/>
                  <a:gd name="connsiteY2" fmla="*/ 1848 h 3416920"/>
                  <a:gd name="connsiteX3" fmla="*/ 1442932 w 4798420"/>
                  <a:gd name="connsiteY3" fmla="*/ 746255 h 3416920"/>
                  <a:gd name="connsiteX4" fmla="*/ 5412 w 4798420"/>
                  <a:gd name="connsiteY4" fmla="*/ 1361387 h 3416920"/>
                  <a:gd name="connsiteX5" fmla="*/ 922596 w 4798420"/>
                  <a:gd name="connsiteY5" fmla="*/ 2322304 h 3416920"/>
                  <a:gd name="connsiteX6" fmla="*/ 1975918 w 4798420"/>
                  <a:gd name="connsiteY6" fmla="*/ 3405863 h 3416920"/>
                  <a:gd name="connsiteX7" fmla="*/ 2860706 w 4798420"/>
                  <a:gd name="connsiteY7" fmla="*/ 2915608 h 3416920"/>
                  <a:gd name="connsiteX8" fmla="*/ 3724129 w 4798420"/>
                  <a:gd name="connsiteY8" fmla="*/ 2170122 h 34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420" h="3416920">
                    <a:moveTo>
                      <a:pt x="3724051" y="2170199"/>
                    </a:moveTo>
                    <a:cubicBezTo>
                      <a:pt x="3806815" y="1793946"/>
                      <a:pt x="4975991" y="1452172"/>
                      <a:pt x="4775292" y="1109318"/>
                    </a:cubicBezTo>
                    <a:cubicBezTo>
                      <a:pt x="4547751" y="721341"/>
                      <a:pt x="3177798" y="45042"/>
                      <a:pt x="2749635" y="1848"/>
                    </a:cubicBezTo>
                    <a:cubicBezTo>
                      <a:pt x="2364821" y="-36950"/>
                      <a:pt x="1783627" y="545787"/>
                      <a:pt x="1442932" y="746255"/>
                    </a:cubicBezTo>
                    <a:cubicBezTo>
                      <a:pt x="1054030" y="975107"/>
                      <a:pt x="94192" y="939472"/>
                      <a:pt x="5412" y="1361387"/>
                    </a:cubicBezTo>
                    <a:cubicBezTo>
                      <a:pt x="-73263" y="1735248"/>
                      <a:pt x="728761" y="1979759"/>
                      <a:pt x="922596" y="2322304"/>
                    </a:cubicBezTo>
                    <a:cubicBezTo>
                      <a:pt x="1191943" y="2800681"/>
                      <a:pt x="1556163" y="3316697"/>
                      <a:pt x="1975918" y="3405863"/>
                    </a:cubicBezTo>
                    <a:cubicBezTo>
                      <a:pt x="2350320" y="3485463"/>
                      <a:pt x="2520860" y="3115999"/>
                      <a:pt x="2860706" y="2915608"/>
                    </a:cubicBezTo>
                    <a:cubicBezTo>
                      <a:pt x="3244364" y="2689532"/>
                      <a:pt x="3632649" y="2585944"/>
                      <a:pt x="3724129" y="2170122"/>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6" name="Freeform: Shape 155">
                <a:extLst>
                  <a:ext uri="{FF2B5EF4-FFF2-40B4-BE49-F238E27FC236}">
                    <a16:creationId xmlns:a16="http://schemas.microsoft.com/office/drawing/2014/main" id="{CE7D3B64-91C3-658A-FFA4-9DBE022A8137}"/>
                  </a:ext>
                </a:extLst>
              </p:cNvPr>
              <p:cNvSpPr/>
              <p:nvPr/>
            </p:nvSpPr>
            <p:spPr>
              <a:xfrm>
                <a:off x="3765757" y="2547325"/>
                <a:ext cx="4893698" cy="3522930"/>
              </a:xfrm>
              <a:custGeom>
                <a:avLst/>
                <a:gdLst>
                  <a:gd name="connsiteX0" fmla="*/ 3714695 w 4893698"/>
                  <a:gd name="connsiteY0" fmla="*/ 2225478 h 3522930"/>
                  <a:gd name="connsiteX1" fmla="*/ 4872995 w 4893698"/>
                  <a:gd name="connsiteY1" fmla="*/ 1143693 h 3522930"/>
                  <a:gd name="connsiteX2" fmla="*/ 2716137 w 4893698"/>
                  <a:gd name="connsiteY2" fmla="*/ 2054 h 3522930"/>
                  <a:gd name="connsiteX3" fmla="*/ 1380123 w 4893698"/>
                  <a:gd name="connsiteY3" fmla="*/ 824596 h 3522930"/>
                  <a:gd name="connsiteX4" fmla="*/ 4386 w 4893698"/>
                  <a:gd name="connsiteY4" fmla="*/ 1493335 h 3522930"/>
                  <a:gd name="connsiteX5" fmla="*/ 893031 w 4893698"/>
                  <a:gd name="connsiteY5" fmla="*/ 2358840 h 3522930"/>
                  <a:gd name="connsiteX6" fmla="*/ 1952756 w 4893698"/>
                  <a:gd name="connsiteY6" fmla="*/ 3515905 h 3522930"/>
                  <a:gd name="connsiteX7" fmla="*/ 2787562 w 4893698"/>
                  <a:gd name="connsiteY7" fmla="*/ 2917357 h 3522930"/>
                  <a:gd name="connsiteX8" fmla="*/ 3714541 w 4893698"/>
                  <a:gd name="connsiteY8" fmla="*/ 2225478 h 352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698" h="3522930">
                    <a:moveTo>
                      <a:pt x="3714695" y="2225478"/>
                    </a:moveTo>
                    <a:cubicBezTo>
                      <a:pt x="3788357" y="1859175"/>
                      <a:pt x="5070764" y="1480917"/>
                      <a:pt x="4872995" y="1143693"/>
                    </a:cubicBezTo>
                    <a:cubicBezTo>
                      <a:pt x="4639053" y="745149"/>
                      <a:pt x="3150470" y="53347"/>
                      <a:pt x="2716137" y="2054"/>
                    </a:cubicBezTo>
                    <a:cubicBezTo>
                      <a:pt x="2345360" y="-41757"/>
                      <a:pt x="1714801" y="627676"/>
                      <a:pt x="1380123" y="824596"/>
                    </a:cubicBezTo>
                    <a:cubicBezTo>
                      <a:pt x="980036" y="1060081"/>
                      <a:pt x="86455" y="1062164"/>
                      <a:pt x="4386" y="1493335"/>
                    </a:cubicBezTo>
                    <a:cubicBezTo>
                      <a:pt x="-64647" y="1856012"/>
                      <a:pt x="701202" y="2023930"/>
                      <a:pt x="893031" y="2358840"/>
                    </a:cubicBezTo>
                    <a:cubicBezTo>
                      <a:pt x="1155205" y="2818087"/>
                      <a:pt x="1523590" y="3433219"/>
                      <a:pt x="1952756" y="3515905"/>
                    </a:cubicBezTo>
                    <a:cubicBezTo>
                      <a:pt x="2316282" y="3585942"/>
                      <a:pt x="2454040" y="3113968"/>
                      <a:pt x="2787562" y="2917357"/>
                    </a:cubicBezTo>
                    <a:cubicBezTo>
                      <a:pt x="3182018" y="2685033"/>
                      <a:pt x="3629232" y="2649938"/>
                      <a:pt x="3714541" y="2225478"/>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7" name="Freeform: Shape 156">
                <a:extLst>
                  <a:ext uri="{FF2B5EF4-FFF2-40B4-BE49-F238E27FC236}">
                    <a16:creationId xmlns:a16="http://schemas.microsoft.com/office/drawing/2014/main" id="{878A01C8-A22E-2B83-5CB2-B755D9835301}"/>
                  </a:ext>
                </a:extLst>
              </p:cNvPr>
              <p:cNvSpPr/>
              <p:nvPr/>
            </p:nvSpPr>
            <p:spPr>
              <a:xfrm>
                <a:off x="3825389" y="2497697"/>
                <a:ext cx="4989429" cy="3630406"/>
              </a:xfrm>
              <a:custGeom>
                <a:avLst/>
                <a:gdLst>
                  <a:gd name="connsiteX0" fmla="*/ 3705354 w 4989429"/>
                  <a:gd name="connsiteY0" fmla="*/ 2280737 h 3630406"/>
                  <a:gd name="connsiteX1" fmla="*/ 4970792 w 4989429"/>
                  <a:gd name="connsiteY1" fmla="*/ 1178049 h 3630406"/>
                  <a:gd name="connsiteX2" fmla="*/ 2682730 w 4989429"/>
                  <a:gd name="connsiteY2" fmla="*/ 2241 h 3630406"/>
                  <a:gd name="connsiteX3" fmla="*/ 1317406 w 4989429"/>
                  <a:gd name="connsiteY3" fmla="*/ 902918 h 3630406"/>
                  <a:gd name="connsiteX4" fmla="*/ 3453 w 4989429"/>
                  <a:gd name="connsiteY4" fmla="*/ 1625341 h 3630406"/>
                  <a:gd name="connsiteX5" fmla="*/ 863635 w 4989429"/>
                  <a:gd name="connsiteY5" fmla="*/ 2395433 h 3630406"/>
                  <a:gd name="connsiteX6" fmla="*/ 1929762 w 4989429"/>
                  <a:gd name="connsiteY6" fmla="*/ 3625929 h 3630406"/>
                  <a:gd name="connsiteX7" fmla="*/ 2714663 w 4989429"/>
                  <a:gd name="connsiteY7" fmla="*/ 2919163 h 3630406"/>
                  <a:gd name="connsiteX8" fmla="*/ 3705277 w 4989429"/>
                  <a:gd name="connsiteY8" fmla="*/ 2280814 h 363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429" h="3630406">
                    <a:moveTo>
                      <a:pt x="3705354" y="2280737"/>
                    </a:moveTo>
                    <a:cubicBezTo>
                      <a:pt x="3770145" y="1924384"/>
                      <a:pt x="5165629" y="1509720"/>
                      <a:pt x="4970792" y="1178049"/>
                    </a:cubicBezTo>
                    <a:cubicBezTo>
                      <a:pt x="4730370" y="769015"/>
                      <a:pt x="3123080" y="62173"/>
                      <a:pt x="2682730" y="2241"/>
                    </a:cubicBezTo>
                    <a:cubicBezTo>
                      <a:pt x="2325838" y="-46353"/>
                      <a:pt x="1645991" y="709546"/>
                      <a:pt x="1317406" y="902918"/>
                    </a:cubicBezTo>
                    <a:cubicBezTo>
                      <a:pt x="906058" y="1144960"/>
                      <a:pt x="78271" y="1184760"/>
                      <a:pt x="3453" y="1625341"/>
                    </a:cubicBezTo>
                    <a:cubicBezTo>
                      <a:pt x="-56171" y="1976757"/>
                      <a:pt x="673658" y="2068236"/>
                      <a:pt x="863635" y="2395433"/>
                    </a:cubicBezTo>
                    <a:cubicBezTo>
                      <a:pt x="1118636" y="2835628"/>
                      <a:pt x="1491186" y="3550339"/>
                      <a:pt x="1929762" y="3625929"/>
                    </a:cubicBezTo>
                    <a:cubicBezTo>
                      <a:pt x="2282335" y="3686709"/>
                      <a:pt x="2387313" y="3111917"/>
                      <a:pt x="2714663" y="2919163"/>
                    </a:cubicBezTo>
                    <a:cubicBezTo>
                      <a:pt x="3119918" y="2680592"/>
                      <a:pt x="3626525" y="2714067"/>
                      <a:pt x="3705277" y="228081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8" name="Freeform: Shape 157">
                <a:extLst>
                  <a:ext uri="{FF2B5EF4-FFF2-40B4-BE49-F238E27FC236}">
                    <a16:creationId xmlns:a16="http://schemas.microsoft.com/office/drawing/2014/main" id="{D61C26FA-DBF7-3B82-2818-FCDC5C502FC3}"/>
                  </a:ext>
                </a:extLst>
              </p:cNvPr>
              <p:cNvSpPr/>
              <p:nvPr/>
            </p:nvSpPr>
            <p:spPr>
              <a:xfrm>
                <a:off x="3884910" y="2448010"/>
                <a:ext cx="5085470" cy="3738674"/>
              </a:xfrm>
              <a:custGeom>
                <a:avLst/>
                <a:gdLst>
                  <a:gd name="connsiteX0" fmla="*/ 5068621 w 5085470"/>
                  <a:gd name="connsiteY0" fmla="*/ 1212464 h 3738674"/>
                  <a:gd name="connsiteX1" fmla="*/ 2649357 w 5085470"/>
                  <a:gd name="connsiteY1" fmla="*/ 2408 h 3738674"/>
                  <a:gd name="connsiteX2" fmla="*/ 1254723 w 5085470"/>
                  <a:gd name="connsiteY2" fmla="*/ 981143 h 3738674"/>
                  <a:gd name="connsiteX3" fmla="*/ 2629 w 5085470"/>
                  <a:gd name="connsiteY3" fmla="*/ 1757174 h 3738674"/>
                  <a:gd name="connsiteX4" fmla="*/ 834273 w 5085470"/>
                  <a:gd name="connsiteY4" fmla="*/ 2431853 h 3738674"/>
                  <a:gd name="connsiteX5" fmla="*/ 1906801 w 5085470"/>
                  <a:gd name="connsiteY5" fmla="*/ 3735856 h 3738674"/>
                  <a:gd name="connsiteX6" fmla="*/ 2641798 w 5085470"/>
                  <a:gd name="connsiteY6" fmla="*/ 2920796 h 3738674"/>
                  <a:gd name="connsiteX7" fmla="*/ 3696046 w 5085470"/>
                  <a:gd name="connsiteY7" fmla="*/ 2336054 h 3738674"/>
                  <a:gd name="connsiteX8" fmla="*/ 5068621 w 5085470"/>
                  <a:gd name="connsiteY8" fmla="*/ 1212464 h 37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5470" h="3738674">
                    <a:moveTo>
                      <a:pt x="5068621" y="1212464"/>
                    </a:moveTo>
                    <a:cubicBezTo>
                      <a:pt x="4821720" y="792863"/>
                      <a:pt x="3095646" y="71519"/>
                      <a:pt x="2649357" y="2408"/>
                    </a:cubicBezTo>
                    <a:cubicBezTo>
                      <a:pt x="2306348" y="-50736"/>
                      <a:pt x="1577214" y="791397"/>
                      <a:pt x="1254723" y="981143"/>
                    </a:cubicBezTo>
                    <a:cubicBezTo>
                      <a:pt x="832190" y="1229819"/>
                      <a:pt x="69503" y="1307260"/>
                      <a:pt x="2629" y="1757174"/>
                    </a:cubicBezTo>
                    <a:cubicBezTo>
                      <a:pt x="-47970" y="2097406"/>
                      <a:pt x="646301" y="2112292"/>
                      <a:pt x="834273" y="2431853"/>
                    </a:cubicBezTo>
                    <a:cubicBezTo>
                      <a:pt x="1082023" y="2852919"/>
                      <a:pt x="1458738" y="3667825"/>
                      <a:pt x="1906801" y="3735856"/>
                    </a:cubicBezTo>
                    <a:cubicBezTo>
                      <a:pt x="2248499" y="3787689"/>
                      <a:pt x="2320695" y="3109771"/>
                      <a:pt x="2641798" y="2920796"/>
                    </a:cubicBezTo>
                    <a:cubicBezTo>
                      <a:pt x="3057851" y="2675977"/>
                      <a:pt x="3624313" y="2778024"/>
                      <a:pt x="3696046" y="2336054"/>
                    </a:cubicBezTo>
                    <a:cubicBezTo>
                      <a:pt x="3752276" y="1989652"/>
                      <a:pt x="5260450" y="1538503"/>
                      <a:pt x="5068621" y="121246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34" name="Graphic 5">
              <a:extLst>
                <a:ext uri="{FF2B5EF4-FFF2-40B4-BE49-F238E27FC236}">
                  <a16:creationId xmlns:a16="http://schemas.microsoft.com/office/drawing/2014/main" id="{42464BE3-0F77-56A8-5FF6-95B91919669E}"/>
                </a:ext>
              </a:extLst>
            </p:cNvPr>
            <p:cNvGrpSpPr/>
            <p:nvPr/>
          </p:nvGrpSpPr>
          <p:grpSpPr>
            <a:xfrm rot="753948">
              <a:off x="-682780" y="-299489"/>
              <a:ext cx="5854605" cy="7484643"/>
              <a:chOff x="4061078" y="1549502"/>
              <a:chExt cx="3873961" cy="4952549"/>
            </a:xfrm>
            <a:noFill/>
          </p:grpSpPr>
          <p:sp>
            <p:nvSpPr>
              <p:cNvPr id="135" name="Freeform: Shape 134">
                <a:extLst>
                  <a:ext uri="{FF2B5EF4-FFF2-40B4-BE49-F238E27FC236}">
                    <a16:creationId xmlns:a16="http://schemas.microsoft.com/office/drawing/2014/main" id="{CD76799E-3233-462C-DC03-F133A5258AE0}"/>
                  </a:ext>
                </a:extLst>
              </p:cNvPr>
              <p:cNvSpPr/>
              <p:nvPr/>
            </p:nvSpPr>
            <p:spPr>
              <a:xfrm>
                <a:off x="4475868" y="1549502"/>
                <a:ext cx="3007008" cy="4952549"/>
              </a:xfrm>
              <a:custGeom>
                <a:avLst/>
                <a:gdLst>
                  <a:gd name="connsiteX0" fmla="*/ 2976817 w 3007008"/>
                  <a:gd name="connsiteY0" fmla="*/ 2669180 h 4952549"/>
                  <a:gd name="connsiteX1" fmla="*/ 2432801 w 3007008"/>
                  <a:gd name="connsiteY1" fmla="*/ 1308330 h 4952549"/>
                  <a:gd name="connsiteX2" fmla="*/ 1795840 w 3007008"/>
                  <a:gd name="connsiteY2" fmla="*/ 7 h 4952549"/>
                  <a:gd name="connsiteX3" fmla="*/ 437072 w 3007008"/>
                  <a:gd name="connsiteY3" fmla="*/ 1607682 h 4952549"/>
                  <a:gd name="connsiteX4" fmla="*/ 310112 w 3007008"/>
                  <a:gd name="connsiteY4" fmla="*/ 2718545 h 4952549"/>
                  <a:gd name="connsiteX5" fmla="*/ 413007 w 3007008"/>
                  <a:gd name="connsiteY5" fmla="*/ 3875302 h 4952549"/>
                  <a:gd name="connsiteX6" fmla="*/ 1776248 w 3007008"/>
                  <a:gd name="connsiteY6" fmla="*/ 4952536 h 4952549"/>
                  <a:gd name="connsiteX7" fmla="*/ 2522815 w 3007008"/>
                  <a:gd name="connsiteY7" fmla="*/ 3870057 h 4952549"/>
                  <a:gd name="connsiteX8" fmla="*/ 2976817 w 3007008"/>
                  <a:gd name="connsiteY8" fmla="*/ 2669180 h 495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008" h="4952549">
                    <a:moveTo>
                      <a:pt x="2976817" y="2669180"/>
                    </a:moveTo>
                    <a:cubicBezTo>
                      <a:pt x="2795478" y="2205613"/>
                      <a:pt x="2780206" y="1596883"/>
                      <a:pt x="2432801" y="1308330"/>
                    </a:cubicBezTo>
                    <a:cubicBezTo>
                      <a:pt x="2165768" y="1086497"/>
                      <a:pt x="2170087" y="2861"/>
                      <a:pt x="1795840" y="7"/>
                    </a:cubicBezTo>
                    <a:cubicBezTo>
                      <a:pt x="1305585" y="-3772"/>
                      <a:pt x="857599" y="1434442"/>
                      <a:pt x="437072" y="1607682"/>
                    </a:cubicBezTo>
                    <a:cubicBezTo>
                      <a:pt x="-439463" y="1968739"/>
                      <a:pt x="265838" y="2328563"/>
                      <a:pt x="310112" y="2718545"/>
                    </a:cubicBezTo>
                    <a:cubicBezTo>
                      <a:pt x="365185" y="3203940"/>
                      <a:pt x="63519" y="3586749"/>
                      <a:pt x="413007" y="3875302"/>
                    </a:cubicBezTo>
                    <a:cubicBezTo>
                      <a:pt x="679500" y="4095361"/>
                      <a:pt x="1403775" y="4949682"/>
                      <a:pt x="1776248" y="4952536"/>
                    </a:cubicBezTo>
                    <a:cubicBezTo>
                      <a:pt x="2258944" y="4956238"/>
                      <a:pt x="2234184" y="4212294"/>
                      <a:pt x="2522815" y="3870057"/>
                    </a:cubicBezTo>
                    <a:cubicBezTo>
                      <a:pt x="2749045" y="3601790"/>
                      <a:pt x="3114576" y="3021444"/>
                      <a:pt x="2976817" y="2669180"/>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6" name="Freeform: Shape 135">
                <a:extLst>
                  <a:ext uri="{FF2B5EF4-FFF2-40B4-BE49-F238E27FC236}">
                    <a16:creationId xmlns:a16="http://schemas.microsoft.com/office/drawing/2014/main" id="{EDB4809A-6E79-76B4-71C1-9ED9DE148400}"/>
                  </a:ext>
                </a:extLst>
              </p:cNvPr>
              <p:cNvSpPr/>
              <p:nvPr/>
            </p:nvSpPr>
            <p:spPr>
              <a:xfrm>
                <a:off x="4482456" y="1627788"/>
                <a:ext cx="3018571" cy="4778052"/>
              </a:xfrm>
              <a:custGeom>
                <a:avLst/>
                <a:gdLst>
                  <a:gd name="connsiteX0" fmla="*/ 1752691 w 3018571"/>
                  <a:gd name="connsiteY0" fmla="*/ 4776677 h 4778052"/>
                  <a:gd name="connsiteX1" fmla="*/ 2591277 w 3018571"/>
                  <a:gd name="connsiteY1" fmla="*/ 3811826 h 4778052"/>
                  <a:gd name="connsiteX2" fmla="*/ 2984730 w 3018571"/>
                  <a:gd name="connsiteY2" fmla="*/ 2584107 h 4778052"/>
                  <a:gd name="connsiteX3" fmla="*/ 2466168 w 3018571"/>
                  <a:gd name="connsiteY3" fmla="*/ 1202817 h 4778052"/>
                  <a:gd name="connsiteX4" fmla="*/ 1720373 w 3018571"/>
                  <a:gd name="connsiteY4" fmla="*/ 11 h 4778052"/>
                  <a:gd name="connsiteX5" fmla="*/ 440974 w 3018571"/>
                  <a:gd name="connsiteY5" fmla="*/ 1547522 h 4778052"/>
                  <a:gd name="connsiteX6" fmla="*/ 238116 w 3018571"/>
                  <a:gd name="connsiteY6" fmla="*/ 2690858 h 4778052"/>
                  <a:gd name="connsiteX7" fmla="*/ 359985 w 3018571"/>
                  <a:gd name="connsiteY7" fmla="*/ 3853863 h 4778052"/>
                  <a:gd name="connsiteX8" fmla="*/ 1752691 w 3018571"/>
                  <a:gd name="connsiteY8" fmla="*/ 4776754 h 477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571" h="4778052">
                    <a:moveTo>
                      <a:pt x="1752691" y="4776677"/>
                    </a:moveTo>
                    <a:cubicBezTo>
                      <a:pt x="2216181" y="4812235"/>
                      <a:pt x="2306966" y="4149435"/>
                      <a:pt x="2591277" y="3811826"/>
                    </a:cubicBezTo>
                    <a:cubicBezTo>
                      <a:pt x="2825220" y="3533917"/>
                      <a:pt x="3119172" y="2944162"/>
                      <a:pt x="2984730" y="2584107"/>
                    </a:cubicBezTo>
                    <a:cubicBezTo>
                      <a:pt x="2815579" y="2131107"/>
                      <a:pt x="2808174" y="1486896"/>
                      <a:pt x="2466168" y="1202817"/>
                    </a:cubicBezTo>
                    <a:cubicBezTo>
                      <a:pt x="2189185" y="972730"/>
                      <a:pt x="2101099" y="-3845"/>
                      <a:pt x="1720373" y="11"/>
                    </a:cubicBezTo>
                    <a:cubicBezTo>
                      <a:pt x="1244079" y="4794"/>
                      <a:pt x="830648" y="1354614"/>
                      <a:pt x="440974" y="1547522"/>
                    </a:cubicBezTo>
                    <a:cubicBezTo>
                      <a:pt x="-382030" y="1955091"/>
                      <a:pt x="190216" y="2298408"/>
                      <a:pt x="238116" y="2690858"/>
                    </a:cubicBezTo>
                    <a:cubicBezTo>
                      <a:pt x="294422" y="3162909"/>
                      <a:pt x="16205" y="3569861"/>
                      <a:pt x="359985" y="3853863"/>
                    </a:cubicBezTo>
                    <a:cubicBezTo>
                      <a:pt x="635965" y="4081944"/>
                      <a:pt x="1362169" y="4746827"/>
                      <a:pt x="1752691" y="477675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7" name="Freeform: Shape 136">
                <a:extLst>
                  <a:ext uri="{FF2B5EF4-FFF2-40B4-BE49-F238E27FC236}">
                    <a16:creationId xmlns:a16="http://schemas.microsoft.com/office/drawing/2014/main" id="{12732CC4-7D75-DCE9-FC27-26A14C7F9CC6}"/>
                  </a:ext>
                </a:extLst>
              </p:cNvPr>
              <p:cNvSpPr/>
              <p:nvPr/>
            </p:nvSpPr>
            <p:spPr>
              <a:xfrm>
                <a:off x="4484173" y="1705758"/>
                <a:ext cx="3036493" cy="4605873"/>
              </a:xfrm>
              <a:custGeom>
                <a:avLst/>
                <a:gdLst>
                  <a:gd name="connsiteX0" fmla="*/ 1734082 w 3036493"/>
                  <a:gd name="connsiteY0" fmla="*/ 4601058 h 4605873"/>
                  <a:gd name="connsiteX1" fmla="*/ 2664764 w 3036493"/>
                  <a:gd name="connsiteY1" fmla="*/ 3753833 h 4605873"/>
                  <a:gd name="connsiteX2" fmla="*/ 2997591 w 3036493"/>
                  <a:gd name="connsiteY2" fmla="*/ 2499272 h 4605873"/>
                  <a:gd name="connsiteX3" fmla="*/ 2504559 w 3036493"/>
                  <a:gd name="connsiteY3" fmla="*/ 1097465 h 4605873"/>
                  <a:gd name="connsiteX4" fmla="*/ 1649930 w 3036493"/>
                  <a:gd name="connsiteY4" fmla="*/ 100 h 4605873"/>
                  <a:gd name="connsiteX5" fmla="*/ 449901 w 3036493"/>
                  <a:gd name="connsiteY5" fmla="*/ 1487524 h 4605873"/>
                  <a:gd name="connsiteX6" fmla="*/ 171221 w 3036493"/>
                  <a:gd name="connsiteY6" fmla="*/ 2663410 h 4605873"/>
                  <a:gd name="connsiteX7" fmla="*/ 311988 w 3036493"/>
                  <a:gd name="connsiteY7" fmla="*/ 3832586 h 4605873"/>
                  <a:gd name="connsiteX8" fmla="*/ 1734159 w 3036493"/>
                  <a:gd name="connsiteY8" fmla="*/ 4601135 h 46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493" h="4605873">
                    <a:moveTo>
                      <a:pt x="1734082" y="4601058"/>
                    </a:moveTo>
                    <a:cubicBezTo>
                      <a:pt x="2177440" y="4664460"/>
                      <a:pt x="2384618" y="4086814"/>
                      <a:pt x="2664764" y="3753833"/>
                    </a:cubicBezTo>
                    <a:cubicBezTo>
                      <a:pt x="2906420" y="3466283"/>
                      <a:pt x="3128562" y="2867271"/>
                      <a:pt x="2997591" y="2499272"/>
                    </a:cubicBezTo>
                    <a:cubicBezTo>
                      <a:pt x="2840240" y="2056917"/>
                      <a:pt x="2841089" y="1377070"/>
                      <a:pt x="2504559" y="1097465"/>
                    </a:cubicBezTo>
                    <a:cubicBezTo>
                      <a:pt x="2217549" y="859048"/>
                      <a:pt x="2037290" y="-10699"/>
                      <a:pt x="1649930" y="100"/>
                    </a:cubicBezTo>
                    <a:cubicBezTo>
                      <a:pt x="1187597" y="12981"/>
                      <a:pt x="808491" y="1275410"/>
                      <a:pt x="449901" y="1487524"/>
                    </a:cubicBezTo>
                    <a:cubicBezTo>
                      <a:pt x="-320113" y="1942838"/>
                      <a:pt x="120622" y="2268337"/>
                      <a:pt x="171221" y="2663410"/>
                    </a:cubicBezTo>
                    <a:cubicBezTo>
                      <a:pt x="229996" y="3121963"/>
                      <a:pt x="-26007" y="3553212"/>
                      <a:pt x="311988" y="3832586"/>
                    </a:cubicBezTo>
                    <a:cubicBezTo>
                      <a:pt x="597533" y="4068688"/>
                      <a:pt x="1324122" y="4542514"/>
                      <a:pt x="1734159" y="4601135"/>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8" name="Freeform: Shape 137">
                <a:extLst>
                  <a:ext uri="{FF2B5EF4-FFF2-40B4-BE49-F238E27FC236}">
                    <a16:creationId xmlns:a16="http://schemas.microsoft.com/office/drawing/2014/main" id="{C3D01103-3A11-93AC-6C88-7276F9388DF6}"/>
                  </a:ext>
                </a:extLst>
              </p:cNvPr>
              <p:cNvSpPr/>
              <p:nvPr/>
            </p:nvSpPr>
            <p:spPr>
              <a:xfrm>
                <a:off x="4477865" y="1783678"/>
                <a:ext cx="3064583" cy="4435839"/>
              </a:xfrm>
              <a:custGeom>
                <a:avLst/>
                <a:gdLst>
                  <a:gd name="connsiteX0" fmla="*/ 1723421 w 3064583"/>
                  <a:gd name="connsiteY0" fmla="*/ 4425487 h 4435839"/>
                  <a:gd name="connsiteX1" fmla="*/ 2746122 w 3064583"/>
                  <a:gd name="connsiteY1" fmla="*/ 3695890 h 4435839"/>
                  <a:gd name="connsiteX2" fmla="*/ 3018400 w 3064583"/>
                  <a:gd name="connsiteY2" fmla="*/ 2414487 h 4435839"/>
                  <a:gd name="connsiteX3" fmla="*/ 2550822 w 3064583"/>
                  <a:gd name="connsiteY3" fmla="*/ 992240 h 4435839"/>
                  <a:gd name="connsiteX4" fmla="*/ 1587359 w 3064583"/>
                  <a:gd name="connsiteY4" fmla="*/ 315 h 4435839"/>
                  <a:gd name="connsiteX5" fmla="*/ 466700 w 3064583"/>
                  <a:gd name="connsiteY5" fmla="*/ 1427576 h 4435839"/>
                  <a:gd name="connsiteX6" fmla="*/ 112198 w 3064583"/>
                  <a:gd name="connsiteY6" fmla="*/ 2635935 h 4435839"/>
                  <a:gd name="connsiteX7" fmla="*/ 271940 w 3064583"/>
                  <a:gd name="connsiteY7" fmla="*/ 3811281 h 4435839"/>
                  <a:gd name="connsiteX8" fmla="*/ 1723498 w 3064583"/>
                  <a:gd name="connsiteY8" fmla="*/ 4425487 h 44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583" h="4435839">
                    <a:moveTo>
                      <a:pt x="1723421" y="4425487"/>
                    </a:moveTo>
                    <a:cubicBezTo>
                      <a:pt x="2146185" y="4513187"/>
                      <a:pt x="2470296" y="4024167"/>
                      <a:pt x="2746122" y="3695890"/>
                    </a:cubicBezTo>
                    <a:cubicBezTo>
                      <a:pt x="2995492" y="3398699"/>
                      <a:pt x="3145592" y="2790508"/>
                      <a:pt x="3018400" y="2414487"/>
                    </a:cubicBezTo>
                    <a:cubicBezTo>
                      <a:pt x="2872465" y="1983084"/>
                      <a:pt x="2881952" y="1267371"/>
                      <a:pt x="2550822" y="992240"/>
                    </a:cubicBezTo>
                    <a:cubicBezTo>
                      <a:pt x="2253785" y="745493"/>
                      <a:pt x="1981275" y="-17734"/>
                      <a:pt x="1587359" y="315"/>
                    </a:cubicBezTo>
                    <a:cubicBezTo>
                      <a:pt x="1138987" y="20832"/>
                      <a:pt x="794205" y="1197181"/>
                      <a:pt x="466700" y="1427576"/>
                    </a:cubicBezTo>
                    <a:cubicBezTo>
                      <a:pt x="-250479" y="1932100"/>
                      <a:pt x="58205" y="2238316"/>
                      <a:pt x="112198" y="2635935"/>
                    </a:cubicBezTo>
                    <a:cubicBezTo>
                      <a:pt x="172593" y="3081144"/>
                      <a:pt x="-60347" y="3536534"/>
                      <a:pt x="271940" y="3811281"/>
                    </a:cubicBezTo>
                    <a:cubicBezTo>
                      <a:pt x="566972" y="4055483"/>
                      <a:pt x="1293253" y="4336245"/>
                      <a:pt x="1723498" y="4425487"/>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9" name="Freeform: Shape 138">
                <a:extLst>
                  <a:ext uri="{FF2B5EF4-FFF2-40B4-BE49-F238E27FC236}">
                    <a16:creationId xmlns:a16="http://schemas.microsoft.com/office/drawing/2014/main" id="{CCA4ABE9-D05E-C372-A58B-EB2CECB6D9BB}"/>
                  </a:ext>
                </a:extLst>
              </p:cNvPr>
              <p:cNvSpPr/>
              <p:nvPr/>
            </p:nvSpPr>
            <p:spPr>
              <a:xfrm>
                <a:off x="4460130" y="1861400"/>
                <a:ext cx="3107969" cy="4268490"/>
              </a:xfrm>
              <a:custGeom>
                <a:avLst/>
                <a:gdLst>
                  <a:gd name="connsiteX0" fmla="*/ 1724263 w 3107969"/>
                  <a:gd name="connsiteY0" fmla="*/ 4250116 h 4268490"/>
                  <a:gd name="connsiteX1" fmla="*/ 2838983 w 3107969"/>
                  <a:gd name="connsiteY1" fmla="*/ 3638145 h 4268490"/>
                  <a:gd name="connsiteX2" fmla="*/ 3050712 w 3107969"/>
                  <a:gd name="connsiteY2" fmla="*/ 2329900 h 4268490"/>
                  <a:gd name="connsiteX3" fmla="*/ 2608666 w 3107969"/>
                  <a:gd name="connsiteY3" fmla="*/ 887212 h 4268490"/>
                  <a:gd name="connsiteX4" fmla="*/ 1536291 w 3107969"/>
                  <a:gd name="connsiteY4" fmla="*/ 728 h 4268490"/>
                  <a:gd name="connsiteX5" fmla="*/ 495001 w 3107969"/>
                  <a:gd name="connsiteY5" fmla="*/ 1367826 h 4268490"/>
                  <a:gd name="connsiteX6" fmla="*/ 64601 w 3107969"/>
                  <a:gd name="connsiteY6" fmla="*/ 2608657 h 4268490"/>
                  <a:gd name="connsiteX7" fmla="*/ 243317 w 3107969"/>
                  <a:gd name="connsiteY7" fmla="*/ 3790251 h 4268490"/>
                  <a:gd name="connsiteX8" fmla="*/ 1724340 w 3107969"/>
                  <a:gd name="connsiteY8" fmla="*/ 4250116 h 426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7969" h="4268490">
                    <a:moveTo>
                      <a:pt x="1724263" y="4250116"/>
                    </a:moveTo>
                    <a:cubicBezTo>
                      <a:pt x="2126510" y="4359027"/>
                      <a:pt x="2567400" y="3961794"/>
                      <a:pt x="2838983" y="3638145"/>
                    </a:cubicBezTo>
                    <a:cubicBezTo>
                      <a:pt x="3096066" y="3331235"/>
                      <a:pt x="3173893" y="2714020"/>
                      <a:pt x="3050712" y="2329900"/>
                    </a:cubicBezTo>
                    <a:cubicBezTo>
                      <a:pt x="2915808" y="1909528"/>
                      <a:pt x="2934396" y="1157793"/>
                      <a:pt x="2608666" y="887212"/>
                    </a:cubicBezTo>
                    <a:cubicBezTo>
                      <a:pt x="2301601" y="632135"/>
                      <a:pt x="1936918" y="-24880"/>
                      <a:pt x="1536291" y="728"/>
                    </a:cubicBezTo>
                    <a:cubicBezTo>
                      <a:pt x="1101957" y="28496"/>
                      <a:pt x="791576" y="1119844"/>
                      <a:pt x="495001" y="1367826"/>
                    </a:cubicBezTo>
                    <a:cubicBezTo>
                      <a:pt x="-169265" y="1923180"/>
                      <a:pt x="7215" y="2208570"/>
                      <a:pt x="64601" y="2608657"/>
                    </a:cubicBezTo>
                    <a:cubicBezTo>
                      <a:pt x="126539" y="3040445"/>
                      <a:pt x="-83262" y="3520055"/>
                      <a:pt x="243317" y="3790251"/>
                    </a:cubicBezTo>
                    <a:cubicBezTo>
                      <a:pt x="547914" y="4042475"/>
                      <a:pt x="1273500" y="4128092"/>
                      <a:pt x="1724340" y="425011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0" name="Freeform: Shape 139">
                <a:extLst>
                  <a:ext uri="{FF2B5EF4-FFF2-40B4-BE49-F238E27FC236}">
                    <a16:creationId xmlns:a16="http://schemas.microsoft.com/office/drawing/2014/main" id="{C5F3D538-BA09-9BCE-341A-20B963CC113B}"/>
                  </a:ext>
                </a:extLst>
              </p:cNvPr>
              <p:cNvSpPr/>
              <p:nvPr/>
            </p:nvSpPr>
            <p:spPr>
              <a:xfrm>
                <a:off x="4426209" y="1938811"/>
                <a:ext cx="3173562" cy="4104897"/>
              </a:xfrm>
              <a:custGeom>
                <a:avLst/>
                <a:gdLst>
                  <a:gd name="connsiteX0" fmla="*/ 1741215 w 3173562"/>
                  <a:gd name="connsiteY0" fmla="*/ 4075055 h 4104897"/>
                  <a:gd name="connsiteX1" fmla="*/ 2947955 w 3173562"/>
                  <a:gd name="connsiteY1" fmla="*/ 3580712 h 4104897"/>
                  <a:gd name="connsiteX2" fmla="*/ 3099057 w 3173562"/>
                  <a:gd name="connsiteY2" fmla="*/ 2245625 h 4104897"/>
                  <a:gd name="connsiteX3" fmla="*/ 2682464 w 3173562"/>
                  <a:gd name="connsiteY3" fmla="*/ 782497 h 4104897"/>
                  <a:gd name="connsiteX4" fmla="*/ 1501255 w 3173562"/>
                  <a:gd name="connsiteY4" fmla="*/ 1452 h 4104897"/>
                  <a:gd name="connsiteX5" fmla="*/ 539335 w 3173562"/>
                  <a:gd name="connsiteY5" fmla="*/ 1308387 h 4104897"/>
                  <a:gd name="connsiteX6" fmla="*/ 33114 w 3173562"/>
                  <a:gd name="connsiteY6" fmla="*/ 2581691 h 4104897"/>
                  <a:gd name="connsiteX7" fmla="*/ 230727 w 3173562"/>
                  <a:gd name="connsiteY7" fmla="*/ 3769455 h 4104897"/>
                  <a:gd name="connsiteX8" fmla="*/ 1741215 w 3173562"/>
                  <a:gd name="connsiteY8" fmla="*/ 4074978 h 4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562" h="4104897">
                    <a:moveTo>
                      <a:pt x="1741215" y="4075055"/>
                    </a:moveTo>
                    <a:cubicBezTo>
                      <a:pt x="2123407" y="4202555"/>
                      <a:pt x="2680613" y="3899655"/>
                      <a:pt x="2947955" y="3580712"/>
                    </a:cubicBezTo>
                    <a:cubicBezTo>
                      <a:pt x="3212750" y="3264160"/>
                      <a:pt x="3218073" y="2637921"/>
                      <a:pt x="3099057" y="2245625"/>
                    </a:cubicBezTo>
                    <a:cubicBezTo>
                      <a:pt x="2974874" y="1836359"/>
                      <a:pt x="3002796" y="1048604"/>
                      <a:pt x="2682464" y="782497"/>
                    </a:cubicBezTo>
                    <a:cubicBezTo>
                      <a:pt x="2365449" y="519089"/>
                      <a:pt x="1908516" y="-31946"/>
                      <a:pt x="1501255" y="1452"/>
                    </a:cubicBezTo>
                    <a:cubicBezTo>
                      <a:pt x="1080960" y="36008"/>
                      <a:pt x="805288" y="1043668"/>
                      <a:pt x="539335" y="1308387"/>
                    </a:cubicBezTo>
                    <a:cubicBezTo>
                      <a:pt x="-71324" y="1916191"/>
                      <a:pt x="-27821" y="2179059"/>
                      <a:pt x="33114" y="2581691"/>
                    </a:cubicBezTo>
                    <a:cubicBezTo>
                      <a:pt x="96440" y="3000135"/>
                      <a:pt x="-90144" y="3503888"/>
                      <a:pt x="230727" y="3769455"/>
                    </a:cubicBezTo>
                    <a:cubicBezTo>
                      <a:pt x="544811" y="4029701"/>
                      <a:pt x="1270089" y="3917782"/>
                      <a:pt x="1741215" y="4074978"/>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1" name="Freeform: Shape 140">
                <a:extLst>
                  <a:ext uri="{FF2B5EF4-FFF2-40B4-BE49-F238E27FC236}">
                    <a16:creationId xmlns:a16="http://schemas.microsoft.com/office/drawing/2014/main" id="{701C821F-A8A1-777D-D6E4-D28CF2E80544}"/>
                  </a:ext>
                </a:extLst>
              </p:cNvPr>
              <p:cNvSpPr/>
              <p:nvPr/>
            </p:nvSpPr>
            <p:spPr>
              <a:xfrm>
                <a:off x="4376099" y="2015664"/>
                <a:ext cx="3263713" cy="3947335"/>
              </a:xfrm>
              <a:custGeom>
                <a:avLst/>
                <a:gdLst>
                  <a:gd name="connsiteX0" fmla="*/ 1774433 w 3263713"/>
                  <a:gd name="connsiteY0" fmla="*/ 3900552 h 3947335"/>
                  <a:gd name="connsiteX1" fmla="*/ 3073192 w 3263713"/>
                  <a:gd name="connsiteY1" fmla="*/ 3523836 h 3947335"/>
                  <a:gd name="connsiteX2" fmla="*/ 3163745 w 3263713"/>
                  <a:gd name="connsiteY2" fmla="*/ 2161907 h 3947335"/>
                  <a:gd name="connsiteX3" fmla="*/ 2772683 w 3263713"/>
                  <a:gd name="connsiteY3" fmla="*/ 678262 h 3947335"/>
                  <a:gd name="connsiteX4" fmla="*/ 1482563 w 3263713"/>
                  <a:gd name="connsiteY4" fmla="*/ 2735 h 3947335"/>
                  <a:gd name="connsiteX5" fmla="*/ 600012 w 3263713"/>
                  <a:gd name="connsiteY5" fmla="*/ 1249583 h 3947335"/>
                  <a:gd name="connsiteX6" fmla="*/ 17970 w 3263713"/>
                  <a:gd name="connsiteY6" fmla="*/ 2555437 h 3947335"/>
                  <a:gd name="connsiteX7" fmla="*/ 234558 w 3263713"/>
                  <a:gd name="connsiteY7" fmla="*/ 3749449 h 3947335"/>
                  <a:gd name="connsiteX8" fmla="*/ 1774433 w 3263713"/>
                  <a:gd name="connsiteY8" fmla="*/ 3900629 h 394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713" h="3947335">
                    <a:moveTo>
                      <a:pt x="1774433" y="3900552"/>
                    </a:moveTo>
                    <a:cubicBezTo>
                      <a:pt x="2137188" y="4044635"/>
                      <a:pt x="2810169" y="3838151"/>
                      <a:pt x="3073192" y="3523836"/>
                    </a:cubicBezTo>
                    <a:cubicBezTo>
                      <a:pt x="3345701" y="3197643"/>
                      <a:pt x="3278210" y="2562533"/>
                      <a:pt x="3163745" y="2161907"/>
                    </a:cubicBezTo>
                    <a:cubicBezTo>
                      <a:pt x="3049975" y="1763902"/>
                      <a:pt x="3087538" y="939895"/>
                      <a:pt x="2772683" y="678262"/>
                    </a:cubicBezTo>
                    <a:cubicBezTo>
                      <a:pt x="2445641" y="406524"/>
                      <a:pt x="1896534" y="-38994"/>
                      <a:pt x="1482563" y="2735"/>
                    </a:cubicBezTo>
                    <a:cubicBezTo>
                      <a:pt x="1068593" y="44463"/>
                      <a:pt x="835884" y="968666"/>
                      <a:pt x="600012" y="1249583"/>
                    </a:cubicBezTo>
                    <a:cubicBezTo>
                      <a:pt x="44118" y="1911380"/>
                      <a:pt x="-46590" y="2150260"/>
                      <a:pt x="17970" y="2555437"/>
                    </a:cubicBezTo>
                    <a:cubicBezTo>
                      <a:pt x="82530" y="2960460"/>
                      <a:pt x="-80606" y="3488355"/>
                      <a:pt x="234558" y="3749449"/>
                    </a:cubicBezTo>
                    <a:cubicBezTo>
                      <a:pt x="558206" y="4017716"/>
                      <a:pt x="1283870" y="3705792"/>
                      <a:pt x="1774433" y="390062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2" name="Freeform: Shape 141">
                <a:extLst>
                  <a:ext uri="{FF2B5EF4-FFF2-40B4-BE49-F238E27FC236}">
                    <a16:creationId xmlns:a16="http://schemas.microsoft.com/office/drawing/2014/main" id="{E896B105-C49A-B49C-B9B3-3B1EF4AC1767}"/>
                  </a:ext>
                </a:extLst>
              </p:cNvPr>
              <p:cNvSpPr/>
              <p:nvPr/>
            </p:nvSpPr>
            <p:spPr>
              <a:xfrm>
                <a:off x="4316854" y="2091550"/>
                <a:ext cx="3371549" cy="3814147"/>
              </a:xfrm>
              <a:custGeom>
                <a:avLst/>
                <a:gdLst>
                  <a:gd name="connsiteX0" fmla="*/ 1816709 w 3371549"/>
                  <a:gd name="connsiteY0" fmla="*/ 3727016 h 3814147"/>
                  <a:gd name="connsiteX1" fmla="*/ 3207564 w 3371549"/>
                  <a:gd name="connsiteY1" fmla="*/ 3467928 h 3814147"/>
                  <a:gd name="connsiteX2" fmla="*/ 3237568 w 3371549"/>
                  <a:gd name="connsiteY2" fmla="*/ 2079156 h 3814147"/>
                  <a:gd name="connsiteX3" fmla="*/ 2871960 w 3371549"/>
                  <a:gd name="connsiteY3" fmla="*/ 575071 h 3814147"/>
                  <a:gd name="connsiteX4" fmla="*/ 1473006 w 3371549"/>
                  <a:gd name="connsiteY4" fmla="*/ 4984 h 3814147"/>
                  <a:gd name="connsiteX5" fmla="*/ 669824 w 3371549"/>
                  <a:gd name="connsiteY5" fmla="*/ 1191668 h 3814147"/>
                  <a:gd name="connsiteX6" fmla="*/ 11883 w 3371549"/>
                  <a:gd name="connsiteY6" fmla="*/ 2529996 h 3814147"/>
                  <a:gd name="connsiteX7" fmla="*/ 247369 w 3371549"/>
                  <a:gd name="connsiteY7" fmla="*/ 3730178 h 3814147"/>
                  <a:gd name="connsiteX8" fmla="*/ 1816709 w 3371549"/>
                  <a:gd name="connsiteY8" fmla="*/ 3727016 h 381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549" h="3814147">
                    <a:moveTo>
                      <a:pt x="1816709" y="3727016"/>
                    </a:moveTo>
                    <a:cubicBezTo>
                      <a:pt x="2160874" y="3886063"/>
                      <a:pt x="2948707" y="3777615"/>
                      <a:pt x="3207564" y="3467928"/>
                    </a:cubicBezTo>
                    <a:cubicBezTo>
                      <a:pt x="3487786" y="3132092"/>
                      <a:pt x="3347173" y="2488190"/>
                      <a:pt x="3237568" y="2079156"/>
                    </a:cubicBezTo>
                    <a:cubicBezTo>
                      <a:pt x="3133902" y="1692567"/>
                      <a:pt x="3181416" y="832231"/>
                      <a:pt x="2871960" y="575071"/>
                    </a:cubicBezTo>
                    <a:cubicBezTo>
                      <a:pt x="2534890" y="295002"/>
                      <a:pt x="1893533" y="-45307"/>
                      <a:pt x="1473006" y="4984"/>
                    </a:cubicBezTo>
                    <a:cubicBezTo>
                      <a:pt x="1080710" y="51880"/>
                      <a:pt x="876308" y="895248"/>
                      <a:pt x="669824" y="1191668"/>
                    </a:cubicBezTo>
                    <a:cubicBezTo>
                      <a:pt x="170313" y="1908693"/>
                      <a:pt x="-56379" y="2122427"/>
                      <a:pt x="11883" y="2529996"/>
                    </a:cubicBezTo>
                    <a:cubicBezTo>
                      <a:pt x="80145" y="2937564"/>
                      <a:pt x="-62010" y="3473713"/>
                      <a:pt x="247369" y="3730178"/>
                    </a:cubicBezTo>
                    <a:cubicBezTo>
                      <a:pt x="580505" y="4006544"/>
                      <a:pt x="1307942" y="3491916"/>
                      <a:pt x="1816709" y="372701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3" name="Freeform: Shape 142">
                <a:extLst>
                  <a:ext uri="{FF2B5EF4-FFF2-40B4-BE49-F238E27FC236}">
                    <a16:creationId xmlns:a16="http://schemas.microsoft.com/office/drawing/2014/main" id="{DC32893E-3FA0-583C-D340-28DA6CB36D92}"/>
                  </a:ext>
                </a:extLst>
              </p:cNvPr>
              <p:cNvSpPr/>
              <p:nvPr/>
            </p:nvSpPr>
            <p:spPr>
              <a:xfrm>
                <a:off x="4254170" y="2165535"/>
                <a:ext cx="3489733" cy="3780696"/>
              </a:xfrm>
              <a:custGeom>
                <a:avLst/>
                <a:gdLst>
                  <a:gd name="connsiteX0" fmla="*/ 1862424 w 3489733"/>
                  <a:gd name="connsiteY0" fmla="*/ 3555381 h 3780696"/>
                  <a:gd name="connsiteX1" fmla="*/ 3345298 w 3489733"/>
                  <a:gd name="connsiteY1" fmla="*/ 3413920 h 3780696"/>
                  <a:gd name="connsiteX2" fmla="*/ 3314677 w 3489733"/>
                  <a:gd name="connsiteY2" fmla="*/ 1998383 h 3780696"/>
                  <a:gd name="connsiteX3" fmla="*/ 2974599 w 3489733"/>
                  <a:gd name="connsiteY3" fmla="*/ 473858 h 3780696"/>
                  <a:gd name="connsiteX4" fmla="*/ 1466734 w 3489733"/>
                  <a:gd name="connsiteY4" fmla="*/ 9211 h 3780696"/>
                  <a:gd name="connsiteX5" fmla="*/ 742922 w 3489733"/>
                  <a:gd name="connsiteY5" fmla="*/ 1135733 h 3780696"/>
                  <a:gd name="connsiteX6" fmla="*/ 9159 w 3489733"/>
                  <a:gd name="connsiteY6" fmla="*/ 2506532 h 3780696"/>
                  <a:gd name="connsiteX7" fmla="*/ 263620 w 3489733"/>
                  <a:gd name="connsiteY7" fmla="*/ 3712886 h 3780696"/>
                  <a:gd name="connsiteX8" fmla="*/ 1862424 w 3489733"/>
                  <a:gd name="connsiteY8" fmla="*/ 3555381 h 378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733" h="3780696">
                    <a:moveTo>
                      <a:pt x="1862424" y="3555381"/>
                    </a:moveTo>
                    <a:cubicBezTo>
                      <a:pt x="2188927" y="3728158"/>
                      <a:pt x="3090761" y="3718902"/>
                      <a:pt x="3345298" y="3413920"/>
                    </a:cubicBezTo>
                    <a:cubicBezTo>
                      <a:pt x="3633311" y="3068443"/>
                      <a:pt x="3419114" y="2415825"/>
                      <a:pt x="3314677" y="1998383"/>
                    </a:cubicBezTo>
                    <a:cubicBezTo>
                      <a:pt x="3220807" y="1623210"/>
                      <a:pt x="3278656" y="726467"/>
                      <a:pt x="2974599" y="473858"/>
                    </a:cubicBezTo>
                    <a:cubicBezTo>
                      <a:pt x="2627580" y="185459"/>
                      <a:pt x="1893894" y="-50104"/>
                      <a:pt x="1466734" y="9211"/>
                    </a:cubicBezTo>
                    <a:cubicBezTo>
                      <a:pt x="1088321" y="61816"/>
                      <a:pt x="920789" y="824040"/>
                      <a:pt x="742922" y="1135733"/>
                    </a:cubicBezTo>
                    <a:cubicBezTo>
                      <a:pt x="301800" y="1908755"/>
                      <a:pt x="-63037" y="2096496"/>
                      <a:pt x="9159" y="2506532"/>
                    </a:cubicBezTo>
                    <a:cubicBezTo>
                      <a:pt x="75802" y="2884945"/>
                      <a:pt x="-40051" y="3461048"/>
                      <a:pt x="263620" y="3712886"/>
                    </a:cubicBezTo>
                    <a:cubicBezTo>
                      <a:pt x="606320" y="3997273"/>
                      <a:pt x="1337228" y="3277473"/>
                      <a:pt x="1862424" y="3555381"/>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4" name="Freeform: Shape 143">
                <a:extLst>
                  <a:ext uri="{FF2B5EF4-FFF2-40B4-BE49-F238E27FC236}">
                    <a16:creationId xmlns:a16="http://schemas.microsoft.com/office/drawing/2014/main" id="{3685A1F6-B75E-DE58-57D1-4EC849090544}"/>
                  </a:ext>
                </a:extLst>
              </p:cNvPr>
              <p:cNvSpPr/>
              <p:nvPr/>
            </p:nvSpPr>
            <p:spPr>
              <a:xfrm>
                <a:off x="4190357" y="2234963"/>
                <a:ext cx="3614123" cy="3758010"/>
              </a:xfrm>
              <a:custGeom>
                <a:avLst/>
                <a:gdLst>
                  <a:gd name="connsiteX0" fmla="*/ 1909345 w 3614123"/>
                  <a:gd name="connsiteY0" fmla="*/ 3388303 h 3758010"/>
                  <a:gd name="connsiteX1" fmla="*/ 3484238 w 3614123"/>
                  <a:gd name="connsiteY1" fmla="*/ 3364469 h 3758010"/>
                  <a:gd name="connsiteX2" fmla="*/ 3393067 w 3614123"/>
                  <a:gd name="connsiteY2" fmla="*/ 1922090 h 3758010"/>
                  <a:gd name="connsiteX3" fmla="*/ 3078443 w 3614123"/>
                  <a:gd name="connsiteY3" fmla="*/ 377125 h 3758010"/>
                  <a:gd name="connsiteX4" fmla="*/ 1461744 w 3614123"/>
                  <a:gd name="connsiteY4" fmla="*/ 17919 h 3758010"/>
                  <a:gd name="connsiteX5" fmla="*/ 817301 w 3614123"/>
                  <a:gd name="connsiteY5" fmla="*/ 1084276 h 3758010"/>
                  <a:gd name="connsiteX6" fmla="*/ 7718 w 3614123"/>
                  <a:gd name="connsiteY6" fmla="*/ 2487549 h 3758010"/>
                  <a:gd name="connsiteX7" fmla="*/ 281153 w 3614123"/>
                  <a:gd name="connsiteY7" fmla="*/ 3700150 h 3758010"/>
                  <a:gd name="connsiteX8" fmla="*/ 1909345 w 3614123"/>
                  <a:gd name="connsiteY8" fmla="*/ 3388303 h 37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123" h="3758010">
                    <a:moveTo>
                      <a:pt x="1909345" y="3388303"/>
                    </a:moveTo>
                    <a:cubicBezTo>
                      <a:pt x="2219418" y="3574116"/>
                      <a:pt x="3233943" y="3664824"/>
                      <a:pt x="3484238" y="3364469"/>
                    </a:cubicBezTo>
                    <a:cubicBezTo>
                      <a:pt x="3779964" y="3009351"/>
                      <a:pt x="3491874" y="2348094"/>
                      <a:pt x="3393067" y="1922090"/>
                    </a:cubicBezTo>
                    <a:cubicBezTo>
                      <a:pt x="3308684" y="1558333"/>
                      <a:pt x="3377101" y="625260"/>
                      <a:pt x="3078443" y="377125"/>
                    </a:cubicBezTo>
                    <a:cubicBezTo>
                      <a:pt x="2721397" y="80473"/>
                      <a:pt x="1895307" y="-50884"/>
                      <a:pt x="1461744" y="17919"/>
                    </a:cubicBezTo>
                    <a:cubicBezTo>
                      <a:pt x="1097138" y="75845"/>
                      <a:pt x="967324" y="757388"/>
                      <a:pt x="817301" y="1084276"/>
                    </a:cubicBezTo>
                    <a:cubicBezTo>
                      <a:pt x="436652" y="1913683"/>
                      <a:pt x="-68566" y="2075121"/>
                      <a:pt x="7718" y="2487549"/>
                    </a:cubicBezTo>
                    <a:cubicBezTo>
                      <a:pt x="75286" y="2852695"/>
                      <a:pt x="-16810" y="3452863"/>
                      <a:pt x="281153" y="3700150"/>
                    </a:cubicBezTo>
                    <a:cubicBezTo>
                      <a:pt x="633340" y="3992560"/>
                      <a:pt x="1370034" y="3065041"/>
                      <a:pt x="1909345" y="3388303"/>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5" name="Freeform: Shape 144">
                <a:extLst>
                  <a:ext uri="{FF2B5EF4-FFF2-40B4-BE49-F238E27FC236}">
                    <a16:creationId xmlns:a16="http://schemas.microsoft.com/office/drawing/2014/main" id="{9B335C62-FDB4-CC6C-9EA8-A4F23F609ACF}"/>
                  </a:ext>
                </a:extLst>
              </p:cNvPr>
              <p:cNvSpPr/>
              <p:nvPr/>
            </p:nvSpPr>
            <p:spPr>
              <a:xfrm>
                <a:off x="4125770" y="2293347"/>
                <a:ext cx="3742715" cy="3749606"/>
              </a:xfrm>
              <a:custGeom>
                <a:avLst/>
                <a:gdLst>
                  <a:gd name="connsiteX0" fmla="*/ 1956963 w 3742715"/>
                  <a:gd name="connsiteY0" fmla="*/ 3232269 h 3749606"/>
                  <a:gd name="connsiteX1" fmla="*/ 3623876 w 3742715"/>
                  <a:gd name="connsiteY1" fmla="*/ 3326063 h 3749606"/>
                  <a:gd name="connsiteX2" fmla="*/ 3472155 w 3742715"/>
                  <a:gd name="connsiteY2" fmla="*/ 1856842 h 3749606"/>
                  <a:gd name="connsiteX3" fmla="*/ 3183063 w 3742715"/>
                  <a:gd name="connsiteY3" fmla="*/ 291359 h 3749606"/>
                  <a:gd name="connsiteX4" fmla="*/ 1457529 w 3742715"/>
                  <a:gd name="connsiteY4" fmla="*/ 37593 h 3749606"/>
                  <a:gd name="connsiteX5" fmla="*/ 892456 w 3742715"/>
                  <a:gd name="connsiteY5" fmla="*/ 1043864 h 3749606"/>
                  <a:gd name="connsiteX6" fmla="*/ 6974 w 3742715"/>
                  <a:gd name="connsiteY6" fmla="*/ 2479687 h 3749606"/>
                  <a:gd name="connsiteX7" fmla="*/ 299306 w 3742715"/>
                  <a:gd name="connsiteY7" fmla="*/ 3698459 h 3749606"/>
                  <a:gd name="connsiteX8" fmla="*/ 1956963 w 3742715"/>
                  <a:gd name="connsiteY8" fmla="*/ 3232269 h 37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715" h="3749606">
                    <a:moveTo>
                      <a:pt x="1956963" y="3232269"/>
                    </a:moveTo>
                    <a:cubicBezTo>
                      <a:pt x="2251687" y="3430655"/>
                      <a:pt x="3377822" y="3621712"/>
                      <a:pt x="3623876" y="3326063"/>
                    </a:cubicBezTo>
                    <a:cubicBezTo>
                      <a:pt x="3927315" y="2961226"/>
                      <a:pt x="3564869" y="2291484"/>
                      <a:pt x="3472155" y="1856842"/>
                    </a:cubicBezTo>
                    <a:cubicBezTo>
                      <a:pt x="3397028" y="1504577"/>
                      <a:pt x="3476244" y="535021"/>
                      <a:pt x="3183063" y="291359"/>
                    </a:cubicBezTo>
                    <a:cubicBezTo>
                      <a:pt x="2815989" y="-13623"/>
                      <a:pt x="1897339" y="-41237"/>
                      <a:pt x="1457529" y="37593"/>
                    </a:cubicBezTo>
                    <a:cubicBezTo>
                      <a:pt x="1106653" y="100533"/>
                      <a:pt x="1015405" y="701550"/>
                      <a:pt x="892456" y="1043864"/>
                    </a:cubicBezTo>
                    <a:cubicBezTo>
                      <a:pt x="574361" y="1929346"/>
                      <a:pt x="-74247" y="2064945"/>
                      <a:pt x="6974" y="2479687"/>
                    </a:cubicBezTo>
                    <a:cubicBezTo>
                      <a:pt x="74696" y="2831643"/>
                      <a:pt x="7128" y="3455800"/>
                      <a:pt x="299306" y="3698459"/>
                    </a:cubicBezTo>
                    <a:cubicBezTo>
                      <a:pt x="661058" y="3998967"/>
                      <a:pt x="1405928" y="2861262"/>
                      <a:pt x="1956963" y="323226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6" name="Freeform: Shape 145">
                <a:extLst>
                  <a:ext uri="{FF2B5EF4-FFF2-40B4-BE49-F238E27FC236}">
                    <a16:creationId xmlns:a16="http://schemas.microsoft.com/office/drawing/2014/main" id="{E995672A-263C-2E6B-83F1-5D4216AF8CA0}"/>
                  </a:ext>
                </a:extLst>
              </p:cNvPr>
              <p:cNvSpPr/>
              <p:nvPr/>
            </p:nvSpPr>
            <p:spPr>
              <a:xfrm>
                <a:off x="4061078" y="2330966"/>
                <a:ext cx="3873961" cy="3763840"/>
              </a:xfrm>
              <a:custGeom>
                <a:avLst/>
                <a:gdLst>
                  <a:gd name="connsiteX0" fmla="*/ 3763695 w 3873961"/>
                  <a:gd name="connsiteY0" fmla="*/ 3308421 h 3763840"/>
                  <a:gd name="connsiteX1" fmla="*/ 3551425 w 3873961"/>
                  <a:gd name="connsiteY1" fmla="*/ 1812358 h 3763840"/>
                  <a:gd name="connsiteX2" fmla="*/ 3287786 w 3873961"/>
                  <a:gd name="connsiteY2" fmla="*/ 226435 h 3763840"/>
                  <a:gd name="connsiteX3" fmla="*/ 1453342 w 3873961"/>
                  <a:gd name="connsiteY3" fmla="*/ 78186 h 3763840"/>
                  <a:gd name="connsiteX4" fmla="*/ 967638 w 3873961"/>
                  <a:gd name="connsiteY4" fmla="*/ 1024294 h 3763840"/>
                  <a:gd name="connsiteX5" fmla="*/ 6334 w 3873961"/>
                  <a:gd name="connsiteY5" fmla="*/ 2492590 h 3763840"/>
                  <a:gd name="connsiteX6" fmla="*/ 317642 w 3873961"/>
                  <a:gd name="connsiteY6" fmla="*/ 3717532 h 3763840"/>
                  <a:gd name="connsiteX7" fmla="*/ 2004763 w 3873961"/>
                  <a:gd name="connsiteY7" fmla="*/ 3096923 h 3763840"/>
                  <a:gd name="connsiteX8" fmla="*/ 3763772 w 3873961"/>
                  <a:gd name="connsiteY8" fmla="*/ 3308421 h 376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961" h="3763840">
                    <a:moveTo>
                      <a:pt x="3763695" y="3308421"/>
                    </a:moveTo>
                    <a:cubicBezTo>
                      <a:pt x="4074847" y="2933942"/>
                      <a:pt x="3637583" y="2255716"/>
                      <a:pt x="3551425" y="1812358"/>
                    </a:cubicBezTo>
                    <a:cubicBezTo>
                      <a:pt x="3485169" y="1471586"/>
                      <a:pt x="3575568" y="465623"/>
                      <a:pt x="3287786" y="226435"/>
                    </a:cubicBezTo>
                    <a:cubicBezTo>
                      <a:pt x="2910685" y="-86878"/>
                      <a:pt x="1899323" y="-11288"/>
                      <a:pt x="1453342" y="78186"/>
                    </a:cubicBezTo>
                    <a:cubicBezTo>
                      <a:pt x="1116041" y="145831"/>
                      <a:pt x="1064131" y="666245"/>
                      <a:pt x="967638" y="1024294"/>
                    </a:cubicBezTo>
                    <a:cubicBezTo>
                      <a:pt x="714026" y="1965311"/>
                      <a:pt x="-78589" y="2075380"/>
                      <a:pt x="6334" y="2492590"/>
                    </a:cubicBezTo>
                    <a:cubicBezTo>
                      <a:pt x="75291" y="2831202"/>
                      <a:pt x="31094" y="3479501"/>
                      <a:pt x="317642" y="3717532"/>
                    </a:cubicBezTo>
                    <a:cubicBezTo>
                      <a:pt x="688958" y="4026062"/>
                      <a:pt x="1444780" y="2676242"/>
                      <a:pt x="2004763" y="3096923"/>
                    </a:cubicBezTo>
                    <a:cubicBezTo>
                      <a:pt x="2285294" y="3307727"/>
                      <a:pt x="3521961" y="3599365"/>
                      <a:pt x="3763772" y="3308421"/>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spTree>
    <p:extLst>
      <p:ext uri="{BB962C8B-B14F-4D97-AF65-F5344CB8AC3E}">
        <p14:creationId xmlns:p14="http://schemas.microsoft.com/office/powerpoint/2010/main" val="137624414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388960-D69E-1529-1988-F6B3AE8ED681}"/>
              </a:ext>
              <a:ext uri="{C183D7F6-B498-43B3-948B-1728B52AA6E4}">
                <adec:decorative xmlns:adec="http://schemas.microsoft.com/office/drawing/2017/decorative" val="1"/>
              </a:ext>
            </a:extLst>
          </p:cNvPr>
          <p:cNvPicPr>
            <a:picLocks noChangeAspect="1"/>
          </p:cNvPicPr>
          <p:nvPr/>
        </p:nvPicPr>
        <p:blipFill rotWithShape="1">
          <a:blip r:embed="rId3"/>
          <a:srcRect l="606" t="692" r="232"/>
          <a:stretch/>
        </p:blipFill>
        <p:spPr>
          <a:xfrm>
            <a:off x="-1" y="0"/>
            <a:ext cx="12192001" cy="6858000"/>
          </a:xfrm>
          <a:prstGeom prst="rect">
            <a:avLst/>
          </a:prstGeom>
        </p:spPr>
      </p:pic>
      <p:sp>
        <p:nvSpPr>
          <p:cNvPr id="12" name="Rectangle: Rounded Corners 11">
            <a:extLst>
              <a:ext uri="{FF2B5EF4-FFF2-40B4-BE49-F238E27FC236}">
                <a16:creationId xmlns:a16="http://schemas.microsoft.com/office/drawing/2014/main" id="{D8BFC77F-F1CD-4E4D-0A7C-B643018E15A8}"/>
              </a:ext>
              <a:ext uri="{C183D7F6-B498-43B3-948B-1728B52AA6E4}">
                <adec:decorative xmlns:adec="http://schemas.microsoft.com/office/drawing/2017/decorative" val="1"/>
              </a:ext>
            </a:extLst>
          </p:cNvPr>
          <p:cNvSpPr/>
          <p:nvPr/>
        </p:nvSpPr>
        <p:spPr>
          <a:xfrm>
            <a:off x="591710" y="5050465"/>
            <a:ext cx="11028459" cy="1264361"/>
          </a:xfrm>
          <a:prstGeom prst="roundRect">
            <a:avLst>
              <a:gd name="adj" fmla="val 13985"/>
            </a:avLst>
          </a:prstGeom>
          <a:solidFill>
            <a:schemeClr val="bg1"/>
          </a:solidFill>
          <a:ln>
            <a:noFill/>
          </a:ln>
          <a:effectLst>
            <a:outerShdw blurRad="127000" dist="63500" dir="3600000" algn="ctr" rotWithShape="0">
              <a:srgbClr val="000000">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endParaRPr>
          </a:p>
        </p:txBody>
      </p:sp>
      <p:sp>
        <p:nvSpPr>
          <p:cNvPr id="4" name="Title 1">
            <a:extLst>
              <a:ext uri="{FF2B5EF4-FFF2-40B4-BE49-F238E27FC236}">
                <a16:creationId xmlns:a16="http://schemas.microsoft.com/office/drawing/2014/main" id="{8C8EE0E7-20F5-17FE-0F13-FD52368B6E96}"/>
              </a:ext>
            </a:extLst>
          </p:cNvPr>
          <p:cNvSpPr txBox="1">
            <a:spLocks noGrp="1"/>
          </p:cNvSpPr>
          <p:nvPr>
            <p:ph type="title" idx="4294967295"/>
          </p:nvPr>
        </p:nvSpPr>
        <p:spPr>
          <a:xfrm>
            <a:off x="910089" y="5274383"/>
            <a:ext cx="10391699" cy="81652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000" b="0" i="0" u="none" strike="noStrike" kern="1200" cap="none" spc="0" normalizeH="0" baseline="0" noProof="0">
                <a:ln>
                  <a:noFill/>
                </a:ln>
                <a:effectLst/>
                <a:uLnTx/>
                <a:uFillTx/>
                <a:latin typeface="Segoe UI Semibold" panose="020B0702040204020203" pitchFamily="34" charset="0"/>
                <a:ea typeface="+mj-ea"/>
                <a:cs typeface="Segoe UI Semibold" panose="020B0702040204020203" pitchFamily="34" charset="0"/>
              </a:rPr>
              <a:t>Azure AI provides a </a:t>
            </a:r>
            <a:r>
              <a:rPr kumimoji="0" lang="en-US" sz="3000" b="0" i="0" u="none" strike="noStrike" kern="1200" cap="none" spc="0" normalizeH="0" baseline="0" noProof="0">
                <a:ln>
                  <a:noFill/>
                </a:ln>
                <a:solidFill>
                  <a:schemeClr val="tx2"/>
                </a:solidFill>
                <a:effectLst/>
                <a:uLnTx/>
                <a:uFillTx/>
                <a:latin typeface="Segoe UI Semibold" panose="020B0702040204020203" pitchFamily="34" charset="0"/>
                <a:ea typeface="+mj-ea"/>
                <a:cs typeface="Segoe UI Semibold" panose="020B0702040204020203" pitchFamily="34" charset="0"/>
              </a:rPr>
              <a:t>comprehensive evaluation toolkit </a:t>
            </a:r>
            <a:r>
              <a:rPr kumimoji="0" lang="en-US" sz="3000" b="0" i="0" u="none" strike="noStrike" kern="1200" cap="none" spc="0" normalizeH="0" baseline="0" noProof="0">
                <a:ln>
                  <a:noFill/>
                </a:ln>
                <a:effectLst/>
                <a:uLnTx/>
                <a:uFillTx/>
                <a:latin typeface="Segoe UI Semibold" panose="020B0702040204020203" pitchFamily="34" charset="0"/>
                <a:ea typeface="+mj-ea"/>
                <a:cs typeface="Segoe UI Semibold" panose="020B0702040204020203" pitchFamily="34" charset="0"/>
              </a:rPr>
              <a:t>for data-driven development decisions</a:t>
            </a:r>
            <a:endParaRPr kumimoji="0" lang="en-US" sz="3000" b="0" i="0" u="none" strike="noStrike" kern="1200" cap="none" spc="0" normalizeH="0" baseline="0" noProof="0">
              <a:ln>
                <a:noFill/>
              </a:ln>
              <a:effectLst/>
              <a:uLnTx/>
              <a:uFillTx/>
              <a:latin typeface="+mj-lt"/>
              <a:ea typeface="+mj-ea"/>
              <a:cs typeface="+mj-cs"/>
            </a:endParaRPr>
          </a:p>
        </p:txBody>
      </p:sp>
      <p:sp>
        <p:nvSpPr>
          <p:cNvPr id="5" name="Rectangle: Rounded Corners 4">
            <a:extLst>
              <a:ext uri="{FF2B5EF4-FFF2-40B4-BE49-F238E27FC236}">
                <a16:creationId xmlns:a16="http://schemas.microsoft.com/office/drawing/2014/main" id="{38530D7E-0906-368F-6012-49FF55480E37}"/>
              </a:ext>
              <a:ext uri="{C183D7F6-B498-43B3-948B-1728B52AA6E4}">
                <adec:decorative xmlns:adec="http://schemas.microsoft.com/office/drawing/2017/decorative" val="1"/>
              </a:ext>
            </a:extLst>
          </p:cNvPr>
          <p:cNvSpPr/>
          <p:nvPr/>
        </p:nvSpPr>
        <p:spPr>
          <a:xfrm>
            <a:off x="1061661" y="1156654"/>
            <a:ext cx="2970817" cy="3077155"/>
          </a:xfrm>
          <a:prstGeom prst="roundRect">
            <a:avLst/>
          </a:prstGeom>
          <a:gradFill flip="none" rotWithShape="1">
            <a:gsLst>
              <a:gs pos="100000">
                <a:schemeClr val="accent6"/>
              </a:gs>
              <a:gs pos="0">
                <a:schemeClr val="accent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75000"/>
                  <a:lumOff val="25000"/>
                </a:srgbClr>
              </a:solidFill>
              <a:effectLst/>
              <a:uLnTx/>
              <a:uFillTx/>
              <a:latin typeface="Segoe Sans Text"/>
              <a:ea typeface="+mn-ea"/>
              <a:cs typeface="+mn-cs"/>
            </a:endParaRPr>
          </a:p>
        </p:txBody>
      </p:sp>
      <p:sp>
        <p:nvSpPr>
          <p:cNvPr id="6" name="Rectangle: Rounded Corners 5">
            <a:extLst>
              <a:ext uri="{FF2B5EF4-FFF2-40B4-BE49-F238E27FC236}">
                <a16:creationId xmlns:a16="http://schemas.microsoft.com/office/drawing/2014/main" id="{A0A5789C-9B80-A453-3D47-7A3117FA84A4}"/>
              </a:ext>
              <a:ext uri="{C183D7F6-B498-43B3-948B-1728B52AA6E4}">
                <adec:decorative xmlns:adec="http://schemas.microsoft.com/office/drawing/2017/decorative" val="1"/>
              </a:ext>
            </a:extLst>
          </p:cNvPr>
          <p:cNvSpPr/>
          <p:nvPr/>
        </p:nvSpPr>
        <p:spPr>
          <a:xfrm>
            <a:off x="4600654" y="1150691"/>
            <a:ext cx="2970817" cy="3077155"/>
          </a:xfrm>
          <a:prstGeom prst="roundRect">
            <a:avLst/>
          </a:prstGeom>
          <a:gradFill flip="none" rotWithShape="1">
            <a:gsLst>
              <a:gs pos="100000">
                <a:schemeClr val="accent6"/>
              </a:gs>
              <a:gs pos="0">
                <a:schemeClr val="accent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75000"/>
                  <a:lumOff val="25000"/>
                </a:srgbClr>
              </a:solidFill>
              <a:effectLst/>
              <a:uLnTx/>
              <a:uFillTx/>
              <a:latin typeface="Segoe Sans Text"/>
              <a:ea typeface="+mn-ea"/>
              <a:cs typeface="+mn-cs"/>
            </a:endParaRPr>
          </a:p>
        </p:txBody>
      </p:sp>
      <p:sp>
        <p:nvSpPr>
          <p:cNvPr id="7" name="Rectangle: Rounded Corners 6">
            <a:extLst>
              <a:ext uri="{FF2B5EF4-FFF2-40B4-BE49-F238E27FC236}">
                <a16:creationId xmlns:a16="http://schemas.microsoft.com/office/drawing/2014/main" id="{A1A5DBFE-F1E3-A4BB-F14F-234982F2588C}"/>
              </a:ext>
              <a:ext uri="{C183D7F6-B498-43B3-948B-1728B52AA6E4}">
                <adec:decorative xmlns:adec="http://schemas.microsoft.com/office/drawing/2017/decorative" val="1"/>
              </a:ext>
            </a:extLst>
          </p:cNvPr>
          <p:cNvSpPr/>
          <p:nvPr/>
        </p:nvSpPr>
        <p:spPr>
          <a:xfrm>
            <a:off x="8139647" y="1150691"/>
            <a:ext cx="2970817" cy="3077155"/>
          </a:xfrm>
          <a:prstGeom prst="roundRect">
            <a:avLst/>
          </a:prstGeom>
          <a:gradFill flip="none" rotWithShape="1">
            <a:gsLst>
              <a:gs pos="100000">
                <a:schemeClr val="accent6"/>
              </a:gs>
              <a:gs pos="0">
                <a:schemeClr val="accent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75000"/>
                  <a:lumOff val="25000"/>
                </a:srgbClr>
              </a:solidFill>
              <a:effectLst/>
              <a:uLnTx/>
              <a:uFillTx/>
              <a:latin typeface="Segoe Sans Text"/>
              <a:ea typeface="+mn-ea"/>
              <a:cs typeface="+mn-cs"/>
            </a:endParaRPr>
          </a:p>
        </p:txBody>
      </p:sp>
      <p:sp>
        <p:nvSpPr>
          <p:cNvPr id="10" name="TextBox 9">
            <a:extLst>
              <a:ext uri="{FF2B5EF4-FFF2-40B4-BE49-F238E27FC236}">
                <a16:creationId xmlns:a16="http://schemas.microsoft.com/office/drawing/2014/main" id="{80EA2CEC-5CAA-0F14-1718-AE96C00A0CCB}"/>
              </a:ext>
            </a:extLst>
          </p:cNvPr>
          <p:cNvSpPr txBox="1"/>
          <p:nvPr/>
        </p:nvSpPr>
        <p:spPr>
          <a:xfrm>
            <a:off x="1272443" y="1488939"/>
            <a:ext cx="2549251"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spc="-50">
                <a:ln w="3175">
                  <a:noFill/>
                </a:ln>
                <a:solidFill>
                  <a:srgbClr val="FFFFFF"/>
                </a:solidFill>
                <a:latin typeface="Segoe UI Semibold" panose="020B0702040204020203" pitchFamily="34" charset="0"/>
                <a:cs typeface="Segoe UI Semibold" panose="020B0702040204020203" pitchFamily="34" charset="0"/>
              </a:rPr>
              <a:t>Open-ended outputs require new </a:t>
            </a:r>
            <a:r>
              <a:rPr lang="en-US" sz="2400" u="sng" spc="-50">
                <a:ln w="3175">
                  <a:noFill/>
                </a:ln>
                <a:solidFill>
                  <a:srgbClr val="FFFFFF"/>
                </a:solidFill>
                <a:latin typeface="Segoe UI Semibold" panose="020B0702040204020203" pitchFamily="34" charset="0"/>
                <a:cs typeface="Segoe UI Semibold" panose="020B0702040204020203" pitchFamily="34" charset="0"/>
              </a:rPr>
              <a:t>metrics</a:t>
            </a:r>
            <a:endParaRPr kumimoji="0" lang="en-US" sz="2400" b="0" i="0" u="sng"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 name="TextBox 7">
            <a:extLst>
              <a:ext uri="{FF2B5EF4-FFF2-40B4-BE49-F238E27FC236}">
                <a16:creationId xmlns:a16="http://schemas.microsoft.com/office/drawing/2014/main" id="{919E9935-AA50-03AC-7CC5-BA4DB0842992}"/>
              </a:ext>
            </a:extLst>
          </p:cNvPr>
          <p:cNvSpPr txBox="1"/>
          <p:nvPr/>
        </p:nvSpPr>
        <p:spPr>
          <a:xfrm>
            <a:off x="4875363" y="1488939"/>
            <a:ext cx="2441273"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spc="-50">
                <a:ln w="3175">
                  <a:noFill/>
                </a:ln>
                <a:solidFill>
                  <a:srgbClr val="FFFFFF"/>
                </a:solidFill>
                <a:latin typeface="Segoe UI Semibold" panose="020B0702040204020203" pitchFamily="34" charset="0"/>
                <a:cs typeface="Segoe UI Semibold" panose="020B0702040204020203" pitchFamily="34" charset="0"/>
              </a:rPr>
              <a:t>Quality tests require </a:t>
            </a:r>
            <a:r>
              <a:rPr kumimoji="0" lang="en-US" sz="2400" b="0" i="0" u="none" strike="noStrike" kern="1200" cap="none" spc="-5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quality </a:t>
            </a:r>
            <a:r>
              <a:rPr kumimoji="0" lang="en-US" sz="2400" b="0" i="0" u="sng" strike="noStrike" kern="1200" cap="none" spc="-5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test data</a:t>
            </a:r>
            <a:endParaRPr kumimoji="0" lang="en-US" sz="2400" b="0" i="0" u="sng"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 name="TextBox 8">
            <a:extLst>
              <a:ext uri="{FF2B5EF4-FFF2-40B4-BE49-F238E27FC236}">
                <a16:creationId xmlns:a16="http://schemas.microsoft.com/office/drawing/2014/main" id="{6A888825-2F42-2EDE-B712-40CAC33F9741}"/>
              </a:ext>
            </a:extLst>
          </p:cNvPr>
          <p:cNvSpPr txBox="1"/>
          <p:nvPr/>
        </p:nvSpPr>
        <p:spPr>
          <a:xfrm>
            <a:off x="8404087" y="1537143"/>
            <a:ext cx="2441936"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Results must be explainable to be </a:t>
            </a:r>
            <a:r>
              <a:rPr kumimoji="0" lang="en-US" sz="2400" b="0" i="0" u="sng"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actionable</a:t>
            </a:r>
          </a:p>
        </p:txBody>
      </p:sp>
      <p:sp>
        <p:nvSpPr>
          <p:cNvPr id="11" name="Rectangle: Rounded Corners 10">
            <a:extLst>
              <a:ext uri="{FF2B5EF4-FFF2-40B4-BE49-F238E27FC236}">
                <a16:creationId xmlns:a16="http://schemas.microsoft.com/office/drawing/2014/main" id="{3ACF0FD4-A273-8C2D-6189-E59D7E35874E}"/>
              </a:ext>
            </a:extLst>
          </p:cNvPr>
          <p:cNvSpPr/>
          <p:nvPr/>
        </p:nvSpPr>
        <p:spPr>
          <a:xfrm>
            <a:off x="571831" y="3123924"/>
            <a:ext cx="11028459" cy="681975"/>
          </a:xfrm>
          <a:prstGeom prst="roundRect">
            <a:avLst>
              <a:gd name="adj" fmla="val 50000"/>
            </a:avLst>
          </a:prstGeom>
          <a:solidFill>
            <a:schemeClr val="bg1"/>
          </a:solidFill>
          <a:ln>
            <a:noFill/>
          </a:ln>
          <a:effectLst>
            <a:outerShdw blurRad="127000" dist="63500" dir="3600000" algn="ctr" rotWithShape="0">
              <a:srgbClr val="000000">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a:solidFill>
                  <a:srgbClr val="000000">
                    <a:lumMod val="75000"/>
                    <a:lumOff val="25000"/>
                  </a:srgbClr>
                </a:solidFill>
                <a:latin typeface="Segoe Sans Text Semibold"/>
                <a:cs typeface="Segoe UI" panose="020B0502040204020203" pitchFamily="34" charset="0"/>
              </a:rPr>
              <a:t>Measurement challenges</a:t>
            </a:r>
            <a:endParaRPr kumimoji="0" lang="en-US" sz="2400" b="0" i="0" u="none" strike="noStrike" kern="120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40909136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5B885-7C81-9C0D-163E-F0A1CD587D38}"/>
              </a:ext>
            </a:extLst>
          </p:cNvPr>
          <p:cNvSpPr>
            <a:spLocks noGrp="1"/>
          </p:cNvSpPr>
          <p:nvPr>
            <p:ph type="title"/>
          </p:nvPr>
        </p:nvSpPr>
        <p:spPr/>
        <p:txBody>
          <a:bodyPr/>
          <a:lstStyle/>
          <a:p>
            <a:r>
              <a:rPr lang="en-US"/>
              <a:t>Manual evaluation for models and apps</a:t>
            </a:r>
          </a:p>
        </p:txBody>
      </p:sp>
      <p:sp>
        <p:nvSpPr>
          <p:cNvPr id="3" name="Text Placeholder 2">
            <a:extLst>
              <a:ext uri="{FF2B5EF4-FFF2-40B4-BE49-F238E27FC236}">
                <a16:creationId xmlns:a16="http://schemas.microsoft.com/office/drawing/2014/main" id="{6705C073-CE57-660E-D79E-17C87B911007}"/>
              </a:ext>
            </a:extLst>
          </p:cNvPr>
          <p:cNvSpPr>
            <a:spLocks noGrp="1"/>
          </p:cNvSpPr>
          <p:nvPr>
            <p:ph type="body" sz="quarter" idx="10"/>
          </p:nvPr>
        </p:nvSpPr>
        <p:spPr>
          <a:xfrm>
            <a:off x="586390" y="1434369"/>
            <a:ext cx="3133963" cy="1846659"/>
          </a:xfrm>
        </p:spPr>
        <p:txBody>
          <a:bodyPr/>
          <a:lstStyle/>
          <a:p>
            <a:r>
              <a:rPr lang="en-US" sz="2400">
                <a:solidFill>
                  <a:srgbClr val="000000"/>
                </a:solidFill>
                <a:cs typeface="Segoe UI"/>
              </a:rPr>
              <a:t>Enable human graders to </a:t>
            </a:r>
            <a:r>
              <a:rPr lang="en-US" sz="2400">
                <a:solidFill>
                  <a:srgbClr val="000000"/>
                </a:solidFill>
                <a:latin typeface="+mj-lt"/>
                <a:cs typeface="Segoe UI"/>
              </a:rPr>
              <a:t>spot-check output performance</a:t>
            </a:r>
            <a:r>
              <a:rPr lang="en-US" sz="2400">
                <a:solidFill>
                  <a:srgbClr val="000000"/>
                </a:solidFill>
                <a:cs typeface="Segoe UI"/>
              </a:rPr>
              <a:t> for a specific risk on a small data set</a:t>
            </a:r>
          </a:p>
        </p:txBody>
      </p:sp>
      <p:pic>
        <p:nvPicPr>
          <p:cNvPr id="4" name="Picture 2" descr="GIF of the save results workflow.">
            <a:extLst>
              <a:ext uri="{FF2B5EF4-FFF2-40B4-BE49-F238E27FC236}">
                <a16:creationId xmlns:a16="http://schemas.microsoft.com/office/drawing/2014/main" id="{B22B8329-99C0-892B-50B5-288015D1F3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9933" y="1434370"/>
            <a:ext cx="7721521" cy="447864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359865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5B885-7C81-9C0D-163E-F0A1CD587D38}"/>
              </a:ext>
            </a:extLst>
          </p:cNvPr>
          <p:cNvSpPr>
            <a:spLocks noGrp="1"/>
          </p:cNvSpPr>
          <p:nvPr>
            <p:ph type="title"/>
          </p:nvPr>
        </p:nvSpPr>
        <p:spPr/>
        <p:txBody>
          <a:bodyPr/>
          <a:lstStyle/>
          <a:p>
            <a:r>
              <a:rPr lang="en-US"/>
              <a:t>Automated evaluation for models and apps</a:t>
            </a:r>
          </a:p>
        </p:txBody>
      </p:sp>
      <p:sp>
        <p:nvSpPr>
          <p:cNvPr id="3" name="Text Placeholder 2">
            <a:extLst>
              <a:ext uri="{FF2B5EF4-FFF2-40B4-BE49-F238E27FC236}">
                <a16:creationId xmlns:a16="http://schemas.microsoft.com/office/drawing/2014/main" id="{6705C073-CE57-660E-D79E-17C87B911007}"/>
              </a:ext>
            </a:extLst>
          </p:cNvPr>
          <p:cNvSpPr>
            <a:spLocks noGrp="1"/>
          </p:cNvSpPr>
          <p:nvPr>
            <p:ph type="body" sz="quarter" idx="10"/>
          </p:nvPr>
        </p:nvSpPr>
        <p:spPr>
          <a:xfrm>
            <a:off x="586390" y="1434369"/>
            <a:ext cx="3232575" cy="1846659"/>
          </a:xfrm>
        </p:spPr>
        <p:txBody>
          <a:bodyPr/>
          <a:lstStyle/>
          <a:p>
            <a:r>
              <a:rPr lang="en-US" sz="2400" dirty="0">
                <a:solidFill>
                  <a:srgbClr val="000000"/>
                </a:solidFill>
                <a:latin typeface="Segoe UI"/>
                <a:cs typeface="Segoe UI"/>
              </a:rPr>
              <a:t>Put AI to work to </a:t>
            </a:r>
            <a:r>
              <a:rPr lang="en-US" sz="2400" dirty="0">
                <a:solidFill>
                  <a:srgbClr val="000000"/>
                </a:solidFill>
                <a:latin typeface="+mj-lt"/>
                <a:cs typeface="Segoe UI"/>
              </a:rPr>
              <a:t>measure output performance at scale </a:t>
            </a:r>
            <a:r>
              <a:rPr lang="en-US" sz="2400" dirty="0">
                <a:solidFill>
                  <a:srgbClr val="000000"/>
                </a:solidFill>
                <a:latin typeface="Segoe UI"/>
                <a:cs typeface="Segoe UI"/>
              </a:rPr>
              <a:t>across a broader range of risks</a:t>
            </a:r>
            <a:endParaRPr lang="en-US" sz="2400" dirty="0">
              <a:solidFill>
                <a:srgbClr val="000000"/>
              </a:solidFill>
              <a:latin typeface="+mj-lt"/>
              <a:cs typeface="Segoe UI"/>
            </a:endParaRPr>
          </a:p>
        </p:txBody>
      </p:sp>
      <p:pic>
        <p:nvPicPr>
          <p:cNvPr id="4" name="Picture 3" descr="A screenshot of a computer&#10;&#10;Description automatically generated">
            <a:extLst>
              <a:ext uri="{FF2B5EF4-FFF2-40B4-BE49-F238E27FC236}">
                <a16:creationId xmlns:a16="http://schemas.microsoft.com/office/drawing/2014/main" id="{E4A75A5F-DDA7-4F11-B7C6-2F0CB782C839}"/>
              </a:ext>
            </a:extLst>
          </p:cNvPr>
          <p:cNvPicPr>
            <a:picLocks noChangeAspect="1"/>
          </p:cNvPicPr>
          <p:nvPr/>
        </p:nvPicPr>
        <p:blipFill rotWithShape="1">
          <a:blip r:embed="rId3">
            <a:extLst>
              <a:ext uri="{28A0092B-C50C-407E-A947-70E740481C1C}">
                <a14:useLocalDpi xmlns:a14="http://schemas.microsoft.com/office/drawing/2010/main" val="0"/>
              </a:ext>
            </a:extLst>
          </a:blip>
          <a:srcRect t="1333" b="2699"/>
          <a:stretch/>
        </p:blipFill>
        <p:spPr>
          <a:xfrm>
            <a:off x="4078866" y="1434369"/>
            <a:ext cx="7526744" cy="44375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0220607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0E33F4B2-B30F-0979-2348-F236E8448E3E}"/>
              </a:ext>
            </a:extLst>
          </p:cNvPr>
          <p:cNvSpPr>
            <a:spLocks noGrp="1"/>
          </p:cNvSpPr>
          <p:nvPr>
            <p:ph type="title"/>
          </p:nvPr>
        </p:nvSpPr>
        <p:spPr>
          <a:xfrm>
            <a:off x="582399" y="780525"/>
            <a:ext cx="11018520" cy="553998"/>
          </a:xfrm>
        </p:spPr>
        <p:txBody>
          <a:bodyPr/>
          <a:lstStyle/>
          <a:p>
            <a:pPr algn="ctr"/>
            <a:r>
              <a:rPr lang="en-US"/>
              <a:t>Automated evaluation metrics in Azure AI Studio</a:t>
            </a:r>
          </a:p>
        </p:txBody>
      </p:sp>
      <p:grpSp>
        <p:nvGrpSpPr>
          <p:cNvPr id="62" name="Group 61">
            <a:extLst>
              <a:ext uri="{FF2B5EF4-FFF2-40B4-BE49-F238E27FC236}">
                <a16:creationId xmlns:a16="http://schemas.microsoft.com/office/drawing/2014/main" id="{51B27E88-6010-9C21-15D4-B78A5540A63A}"/>
              </a:ext>
            </a:extLst>
          </p:cNvPr>
          <p:cNvGrpSpPr/>
          <p:nvPr/>
        </p:nvGrpSpPr>
        <p:grpSpPr>
          <a:xfrm>
            <a:off x="675636" y="1763290"/>
            <a:ext cx="3996588" cy="4186688"/>
            <a:chOff x="879003" y="1855756"/>
            <a:chExt cx="3081372" cy="4186688"/>
          </a:xfrm>
        </p:grpSpPr>
        <p:sp>
          <p:nvSpPr>
            <p:cNvPr id="21" name="Rounded Rectangle 20">
              <a:extLst>
                <a:ext uri="{FF2B5EF4-FFF2-40B4-BE49-F238E27FC236}">
                  <a16:creationId xmlns:a16="http://schemas.microsoft.com/office/drawing/2014/main" id="{636C4D8E-BE42-9718-F990-6CDBF5E45D56}"/>
                </a:ext>
              </a:extLst>
            </p:cNvPr>
            <p:cNvSpPr/>
            <p:nvPr/>
          </p:nvSpPr>
          <p:spPr bwMode="auto">
            <a:xfrm>
              <a:off x="879003" y="1902950"/>
              <a:ext cx="3081372" cy="4139494"/>
            </a:xfrm>
            <a:prstGeom prst="roundRect">
              <a:avLst>
                <a:gd name="adj" fmla="val 5687"/>
              </a:avLst>
            </a:prstGeom>
            <a:solidFill>
              <a:schemeClr val="bg1"/>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3" name="TextBox 22">
              <a:extLst>
                <a:ext uri="{FF2B5EF4-FFF2-40B4-BE49-F238E27FC236}">
                  <a16:creationId xmlns:a16="http://schemas.microsoft.com/office/drawing/2014/main" id="{662694D2-3982-412E-033D-EA96449F7EBE}"/>
                </a:ext>
              </a:extLst>
            </p:cNvPr>
            <p:cNvSpPr txBox="1"/>
            <p:nvPr/>
          </p:nvSpPr>
          <p:spPr>
            <a:xfrm>
              <a:off x="981593" y="1855756"/>
              <a:ext cx="2876192" cy="86177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800" b="0" i="0" u="none" strike="noStrike" kern="1200" cap="none" spc="0" normalizeH="0" baseline="0" noProof="0" dirty="0">
                  <a:ln w="3175">
                    <a:noFill/>
                  </a:ln>
                  <a:gradFill flip="none" rotWithShape="1">
                    <a:gsLst>
                      <a:gs pos="0">
                        <a:srgbClr val="C03BC4"/>
                      </a:gs>
                      <a:gs pos="100000">
                        <a:srgbClr val="0078D4"/>
                      </a:gs>
                    </a:gsLst>
                    <a:path path="circle">
                      <a:fillToRect l="100000" t="100000"/>
                    </a:path>
                    <a:tileRect r="-100000" b="-100000"/>
                  </a:gradFill>
                  <a:effectLst/>
                  <a:uLnTx/>
                  <a:uFillTx/>
                  <a:latin typeface="Segoe UI Semibold"/>
                  <a:ea typeface="+mn-ea"/>
                  <a:cs typeface="Segoe UI" pitchFamily="34" charset="0"/>
                </a:rPr>
                <a:t>Quality &amp; Performance</a:t>
              </a:r>
            </a:p>
          </p:txBody>
        </p:sp>
        <p:sp>
          <p:nvSpPr>
            <p:cNvPr id="24" name="TextBox 23">
              <a:extLst>
                <a:ext uri="{FF2B5EF4-FFF2-40B4-BE49-F238E27FC236}">
                  <a16:creationId xmlns:a16="http://schemas.microsoft.com/office/drawing/2014/main" id="{1D83B848-7739-E5F6-4D57-F66099C8C7F5}"/>
                </a:ext>
              </a:extLst>
            </p:cNvPr>
            <p:cNvSpPr txBox="1"/>
            <p:nvPr/>
          </p:nvSpPr>
          <p:spPr>
            <a:xfrm>
              <a:off x="1321526" y="2653112"/>
              <a:ext cx="2196323" cy="3144451"/>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0"/>
                </a:spcBef>
                <a:spcAft>
                  <a:spcPts val="200"/>
                </a:spcAft>
                <a:buClrTx/>
                <a:buSzTx/>
                <a:buFontTx/>
                <a:buNone/>
                <a:tabLst/>
                <a:defRPr/>
              </a:pPr>
              <a:r>
                <a:rPr kumimoji="0" lang="en-US" sz="20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AI-assisted metrics</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Groundedness</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Coherence</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Fluency</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Relevance</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Retrieval score</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GPT Similarity</a:t>
              </a:r>
            </a:p>
            <a:p>
              <a:pPr marL="0" marR="0" lvl="0" indent="0" algn="ctr" defTabSz="932449" rtl="0" eaLnBrk="1" fontAlgn="auto" latinLnBrk="0" hangingPunct="1">
                <a:lnSpc>
                  <a:spcPct val="100000"/>
                </a:lnSpc>
                <a:spcBef>
                  <a:spcPts val="600"/>
                </a:spcBef>
                <a:spcAft>
                  <a:spcPts val="200"/>
                </a:spcAft>
                <a:buClrTx/>
                <a:buSzTx/>
                <a:buFontTx/>
                <a:buNone/>
                <a:tabLst/>
                <a:defRPr/>
              </a:pPr>
              <a:r>
                <a:rPr kumimoji="0" lang="en-US" sz="20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ML metrics</a:t>
              </a:r>
            </a:p>
            <a:p>
              <a:pPr marL="0" marR="0" lvl="0" indent="0" algn="ctr" defTabSz="932449" rtl="0" eaLnBrk="1" fontAlgn="auto" latinLnBrk="0" hangingPunct="1">
                <a:lnSpc>
                  <a:spcPct val="100000"/>
                </a:lnSpc>
                <a:spcBef>
                  <a:spcPts val="0"/>
                </a:spcBef>
                <a:spcAft>
                  <a:spcPts val="200"/>
                </a:spcAft>
                <a:buClrTx/>
                <a:buSzTx/>
                <a:buFontTx/>
                <a:buNone/>
                <a:tabLst/>
                <a:defRPr/>
              </a:pPr>
              <a:r>
                <a:rPr kumimoji="0" lang="en-US" sz="1800"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F1 score</a:t>
              </a:r>
            </a:p>
          </p:txBody>
        </p:sp>
        <p:cxnSp>
          <p:nvCxnSpPr>
            <p:cNvPr id="25" name="!!line2">
              <a:extLst>
                <a:ext uri="{FF2B5EF4-FFF2-40B4-BE49-F238E27FC236}">
                  <a16:creationId xmlns:a16="http://schemas.microsoft.com/office/drawing/2014/main" id="{05824457-F7F9-1EA2-2704-215C34CDC481}"/>
                </a:ext>
                <a:ext uri="{C183D7F6-B498-43B3-948B-1728B52AA6E4}">
                  <adec:decorative xmlns:adec="http://schemas.microsoft.com/office/drawing/2017/decorative" val="1"/>
                </a:ext>
              </a:extLst>
            </p:cNvPr>
            <p:cNvCxnSpPr>
              <a:cxnSpLocks/>
            </p:cNvCxnSpPr>
            <p:nvPr/>
          </p:nvCxnSpPr>
          <p:spPr>
            <a:xfrm>
              <a:off x="1188096" y="5105359"/>
              <a:ext cx="2463182" cy="0"/>
            </a:xfrm>
            <a:prstGeom prst="line">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3D40C75C-8448-41F2-C1F3-8F1855505486}"/>
              </a:ext>
            </a:extLst>
          </p:cNvPr>
          <p:cNvGrpSpPr/>
          <p:nvPr/>
        </p:nvGrpSpPr>
        <p:grpSpPr>
          <a:xfrm>
            <a:off x="4908564" y="1810484"/>
            <a:ext cx="3996588" cy="4139494"/>
            <a:chOff x="4556837" y="1902950"/>
            <a:chExt cx="3081372" cy="4139494"/>
          </a:xfrm>
        </p:grpSpPr>
        <p:sp>
          <p:nvSpPr>
            <p:cNvPr id="38" name="Rounded Rectangle 37">
              <a:extLst>
                <a:ext uri="{FF2B5EF4-FFF2-40B4-BE49-F238E27FC236}">
                  <a16:creationId xmlns:a16="http://schemas.microsoft.com/office/drawing/2014/main" id="{657DF10A-67F0-1695-870C-187F3F865146}"/>
                </a:ext>
              </a:extLst>
            </p:cNvPr>
            <p:cNvSpPr/>
            <p:nvPr/>
          </p:nvSpPr>
          <p:spPr bwMode="auto">
            <a:xfrm>
              <a:off x="4556837" y="1902950"/>
              <a:ext cx="3081372" cy="4139494"/>
            </a:xfrm>
            <a:prstGeom prst="roundRect">
              <a:avLst>
                <a:gd name="adj" fmla="val 5687"/>
              </a:avLst>
            </a:prstGeom>
            <a:solidFill>
              <a:schemeClr val="bg1"/>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0" name="TextBox 39">
              <a:extLst>
                <a:ext uri="{FF2B5EF4-FFF2-40B4-BE49-F238E27FC236}">
                  <a16:creationId xmlns:a16="http://schemas.microsoft.com/office/drawing/2014/main" id="{3AD434B8-BD40-DB80-75CE-A411C39E23DF}"/>
                </a:ext>
              </a:extLst>
            </p:cNvPr>
            <p:cNvSpPr txBox="1"/>
            <p:nvPr/>
          </p:nvSpPr>
          <p:spPr>
            <a:xfrm>
              <a:off x="4657904" y="2071199"/>
              <a:ext cx="2876192" cy="43088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0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800" b="0" i="0" u="none" strike="noStrike" kern="1200" cap="none" spc="0" normalizeH="0" baseline="0" noProof="0" dirty="0">
                  <a:ln w="3175">
                    <a:noFill/>
                  </a:ln>
                  <a:gradFill flip="none" rotWithShape="1">
                    <a:gsLst>
                      <a:gs pos="0">
                        <a:srgbClr val="C03BC4"/>
                      </a:gs>
                      <a:gs pos="100000">
                        <a:srgbClr val="0078D4"/>
                      </a:gs>
                    </a:gsLst>
                    <a:path path="circle">
                      <a:fillToRect l="100000" t="100000"/>
                    </a:path>
                    <a:tileRect r="-100000" b="-100000"/>
                  </a:gradFill>
                  <a:effectLst/>
                  <a:uLnTx/>
                  <a:uFillTx/>
                  <a:latin typeface="Segoe UI Semibold"/>
                  <a:ea typeface="+mn-ea"/>
                  <a:cs typeface="Segoe UI" pitchFamily="34" charset="0"/>
                </a:rPr>
                <a:t>Risk &amp; Safety</a:t>
              </a:r>
            </a:p>
          </p:txBody>
        </p:sp>
        <p:sp>
          <p:nvSpPr>
            <p:cNvPr id="49" name="TextBox 48">
              <a:extLst>
                <a:ext uri="{FF2B5EF4-FFF2-40B4-BE49-F238E27FC236}">
                  <a16:creationId xmlns:a16="http://schemas.microsoft.com/office/drawing/2014/main" id="{A7AB84D4-F5CF-1FCF-D7D8-DF91AA75102B}"/>
                </a:ext>
              </a:extLst>
            </p:cNvPr>
            <p:cNvSpPr txBox="1"/>
            <p:nvPr/>
          </p:nvSpPr>
          <p:spPr>
            <a:xfrm>
              <a:off x="4877020" y="2653112"/>
              <a:ext cx="2429278" cy="240578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0"/>
                </a:spcBef>
                <a:spcAft>
                  <a:spcPts val="1000"/>
                </a:spcAft>
                <a:buClrTx/>
                <a:buSzTx/>
                <a:buFontTx/>
                <a:buNone/>
                <a:tabLst/>
                <a:defRPr/>
              </a:pPr>
              <a:r>
                <a:rPr kumimoji="0" lang="en-US" sz="20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AI-assisted metrics</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Jailbreak defect</a:t>
              </a:r>
              <a:endParaRPr lang="en-US" sz="1800" dirty="0">
                <a:gradFill>
                  <a:gsLst>
                    <a:gs pos="6993">
                      <a:srgbClr val="000000"/>
                    </a:gs>
                    <a:gs pos="20280">
                      <a:srgbClr val="000000"/>
                    </a:gs>
                  </a:gsLst>
                  <a:lin ang="0" scaled="0"/>
                </a:gradFill>
                <a:latin typeface="Segoe UI"/>
              </a:endParaRP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Hate and fairness defect</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Sexual defect</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Violence defect</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Self-Harm defect</a:t>
              </a:r>
            </a:p>
          </p:txBody>
        </p:sp>
      </p:grpSp>
      <p:grpSp>
        <p:nvGrpSpPr>
          <p:cNvPr id="64" name="Group 63">
            <a:extLst>
              <a:ext uri="{FF2B5EF4-FFF2-40B4-BE49-F238E27FC236}">
                <a16:creationId xmlns:a16="http://schemas.microsoft.com/office/drawing/2014/main" id="{37B18008-6E3A-AB85-4981-6739335409D8}"/>
              </a:ext>
            </a:extLst>
          </p:cNvPr>
          <p:cNvGrpSpPr/>
          <p:nvPr/>
        </p:nvGrpSpPr>
        <p:grpSpPr>
          <a:xfrm>
            <a:off x="9141492" y="1810484"/>
            <a:ext cx="2433300" cy="4139494"/>
            <a:chOff x="8234671" y="1902950"/>
            <a:chExt cx="3081372" cy="4139494"/>
          </a:xfrm>
        </p:grpSpPr>
        <p:sp>
          <p:nvSpPr>
            <p:cNvPr id="29" name="Rounded Rectangle 28">
              <a:extLst>
                <a:ext uri="{FF2B5EF4-FFF2-40B4-BE49-F238E27FC236}">
                  <a16:creationId xmlns:a16="http://schemas.microsoft.com/office/drawing/2014/main" id="{73525585-1163-9D94-0BE7-6AFC27E2F8D7}"/>
                </a:ext>
              </a:extLst>
            </p:cNvPr>
            <p:cNvSpPr/>
            <p:nvPr/>
          </p:nvSpPr>
          <p:spPr bwMode="auto">
            <a:xfrm>
              <a:off x="8234671" y="1902950"/>
              <a:ext cx="3081372" cy="4139494"/>
            </a:xfrm>
            <a:prstGeom prst="roundRect">
              <a:avLst>
                <a:gd name="adj" fmla="val 5687"/>
              </a:avLst>
            </a:prstGeom>
            <a:solidFill>
              <a:schemeClr val="bg1"/>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1" name="TextBox 30">
              <a:extLst>
                <a:ext uri="{FF2B5EF4-FFF2-40B4-BE49-F238E27FC236}">
                  <a16:creationId xmlns:a16="http://schemas.microsoft.com/office/drawing/2014/main" id="{DED5B8CA-E60E-9F44-42AC-A07E095A9183}"/>
                </a:ext>
              </a:extLst>
            </p:cNvPr>
            <p:cNvSpPr txBox="1"/>
            <p:nvPr/>
          </p:nvSpPr>
          <p:spPr>
            <a:xfrm>
              <a:off x="8334215" y="2071199"/>
              <a:ext cx="2876192" cy="43088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0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800" b="0" i="0" u="none" strike="noStrike" kern="1200" cap="none" spc="0" normalizeH="0" baseline="0" noProof="0">
                  <a:ln w="3175">
                    <a:noFill/>
                  </a:ln>
                  <a:gradFill flip="none" rotWithShape="1">
                    <a:gsLst>
                      <a:gs pos="0">
                        <a:srgbClr val="C03BC4"/>
                      </a:gs>
                      <a:gs pos="100000">
                        <a:srgbClr val="0078D4"/>
                      </a:gs>
                    </a:gsLst>
                    <a:path path="circle">
                      <a:fillToRect l="100000" t="100000"/>
                    </a:path>
                    <a:tileRect r="-100000" b="-100000"/>
                  </a:gradFill>
                  <a:effectLst/>
                  <a:uLnTx/>
                  <a:uFillTx/>
                  <a:latin typeface="Segoe UI Semibold"/>
                  <a:ea typeface="+mn-ea"/>
                  <a:cs typeface="Segoe UI" pitchFamily="34" charset="0"/>
                </a:rPr>
                <a:t>Custom</a:t>
              </a:r>
            </a:p>
          </p:txBody>
        </p:sp>
        <p:sp>
          <p:nvSpPr>
            <p:cNvPr id="53" name="TextBox 52">
              <a:extLst>
                <a:ext uri="{FF2B5EF4-FFF2-40B4-BE49-F238E27FC236}">
                  <a16:creationId xmlns:a16="http://schemas.microsoft.com/office/drawing/2014/main" id="{3B472A6F-A66B-996C-5ECD-67367C718BAB}"/>
                </a:ext>
              </a:extLst>
            </p:cNvPr>
            <p:cNvSpPr txBox="1"/>
            <p:nvPr/>
          </p:nvSpPr>
          <p:spPr>
            <a:xfrm>
              <a:off x="8527864" y="2670335"/>
              <a:ext cx="2488893" cy="83099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w="3175">
                    <a:noFill/>
                  </a:ln>
                  <a:solidFill>
                    <a:srgbClr val="000000"/>
                  </a:solidFill>
                  <a:effectLst/>
                  <a:uLnTx/>
                  <a:uFillTx/>
                  <a:latin typeface="Segoe UI"/>
                  <a:ea typeface="+mn-ea"/>
                  <a:cs typeface="Segoe UI" pitchFamily="34" charset="0"/>
                </a:rPr>
                <a:t>Customize pre-built metrics or build your own metrics and evaluators</a:t>
              </a:r>
            </a:p>
          </p:txBody>
        </p:sp>
      </p:grpSp>
    </p:spTree>
    <p:extLst>
      <p:ext uri="{BB962C8B-B14F-4D97-AF65-F5344CB8AC3E}">
        <p14:creationId xmlns:p14="http://schemas.microsoft.com/office/powerpoint/2010/main" val="35720569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42" presetClass="path" presetSubtype="0" decel="100000" fill="hold" nodeType="withEffect">
                                  <p:stCondLst>
                                    <p:cond delay="0"/>
                                  </p:stCondLst>
                                  <p:childTnLst>
                                    <p:animMotion origin="layout" path="M 2.5E-6 -7.40741E-7 L 2.5E-6 0.03542 " pathEditMode="relative" rAng="0" ptsTypes="AA">
                                      <p:cBhvr>
                                        <p:cTn id="9" dur="700" spd="-100000" fill="hold"/>
                                        <p:tgtEl>
                                          <p:spTgt spid="62"/>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42" presetClass="path" presetSubtype="0" decel="100000" fill="hold" nodeType="withEffect">
                                  <p:stCondLst>
                                    <p:cond delay="100"/>
                                  </p:stCondLst>
                                  <p:childTnLst>
                                    <p:animMotion origin="layout" path="M 0 -7.40741E-7 L 0 0.03542 " pathEditMode="relative" rAng="0" ptsTypes="AA">
                                      <p:cBhvr>
                                        <p:cTn id="14" dur="700" spd="-100000" fill="hold"/>
                                        <p:tgtEl>
                                          <p:spTgt spid="63"/>
                                        </p:tgtEl>
                                        <p:attrNameLst>
                                          <p:attrName>ppt_x</p:attrName>
                                          <p:attrName>ppt_y</p:attrName>
                                        </p:attrNameLst>
                                      </p:cBhvr>
                                      <p:rCtr x="0" y="1759"/>
                                    </p:animMotion>
                                  </p:childTnLst>
                                </p:cTn>
                              </p:par>
                              <p:par>
                                <p:cTn id="15" presetID="10" presetClass="entr" presetSubtype="0" fill="hold" nodeType="withEffect">
                                  <p:stCondLst>
                                    <p:cond delay="200"/>
                                  </p:stCondLst>
                                  <p:childTnLst>
                                    <p:set>
                                      <p:cBhvr>
                                        <p:cTn id="16" dur="1" fill="hold">
                                          <p:stCondLst>
                                            <p:cond delay="0"/>
                                          </p:stCondLst>
                                        </p:cTn>
                                        <p:tgtEl>
                                          <p:spTgt spid="64"/>
                                        </p:tgtEl>
                                        <p:attrNameLst>
                                          <p:attrName>style.visibility</p:attrName>
                                        </p:attrNameLst>
                                      </p:cBhvr>
                                      <p:to>
                                        <p:strVal val="visible"/>
                                      </p:to>
                                    </p:set>
                                    <p:animEffect transition="in" filter="fade">
                                      <p:cBhvr>
                                        <p:cTn id="17" dur="500"/>
                                        <p:tgtEl>
                                          <p:spTgt spid="64"/>
                                        </p:tgtEl>
                                      </p:cBhvr>
                                    </p:animEffect>
                                  </p:childTnLst>
                                </p:cTn>
                              </p:par>
                              <p:par>
                                <p:cTn id="18" presetID="42" presetClass="path" presetSubtype="0" decel="100000" fill="hold" nodeType="withEffect">
                                  <p:stCondLst>
                                    <p:cond delay="200"/>
                                  </p:stCondLst>
                                  <p:childTnLst>
                                    <p:animMotion origin="layout" path="M -2.70833E-6 -7.40741E-7 L -2.70833E-6 0.03542 " pathEditMode="relative" rAng="0" ptsTypes="AA">
                                      <p:cBhvr>
                                        <p:cTn id="19" dur="700" spd="-100000" fill="hold"/>
                                        <p:tgtEl>
                                          <p:spTgt spid="6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32F0F-7FB9-489C-AD36-66A30D110A1D}"/>
              </a:ext>
            </a:extLst>
          </p:cNvPr>
          <p:cNvSpPr>
            <a:spLocks noGrp="1"/>
          </p:cNvSpPr>
          <p:nvPr>
            <p:ph type="title"/>
          </p:nvPr>
        </p:nvSpPr>
        <p:spPr>
          <a:xfrm>
            <a:off x="588263" y="457200"/>
            <a:ext cx="11018520" cy="553998"/>
          </a:xfrm>
        </p:spPr>
        <p:txBody>
          <a:bodyPr/>
          <a:lstStyle/>
          <a:p>
            <a:pPr algn="ctr"/>
            <a:r>
              <a:rPr lang="en-US">
                <a:cs typeface="Segoe UI"/>
              </a:rPr>
              <a:t>Assess your app with AI assistance in Azure AI Studio</a:t>
            </a:r>
            <a:endParaRPr lang="en-US"/>
          </a:p>
        </p:txBody>
      </p:sp>
      <p:grpSp>
        <p:nvGrpSpPr>
          <p:cNvPr id="6" name="Group 5">
            <a:extLst>
              <a:ext uri="{FF2B5EF4-FFF2-40B4-BE49-F238E27FC236}">
                <a16:creationId xmlns:a16="http://schemas.microsoft.com/office/drawing/2014/main" id="{6468E648-FD31-3E29-672B-B15E7D368C38}"/>
              </a:ext>
            </a:extLst>
          </p:cNvPr>
          <p:cNvGrpSpPr/>
          <p:nvPr/>
        </p:nvGrpSpPr>
        <p:grpSpPr>
          <a:xfrm>
            <a:off x="8234671" y="1781030"/>
            <a:ext cx="3081372" cy="4139490"/>
            <a:chOff x="8130558" y="1902950"/>
            <a:chExt cx="3081372" cy="4139494"/>
          </a:xfrm>
        </p:grpSpPr>
        <p:sp>
          <p:nvSpPr>
            <p:cNvPr id="44" name="Rounded Rectangle 43">
              <a:extLst>
                <a:ext uri="{FF2B5EF4-FFF2-40B4-BE49-F238E27FC236}">
                  <a16:creationId xmlns:a16="http://schemas.microsoft.com/office/drawing/2014/main" id="{30E0737E-D657-C0E1-D399-BACB417A015C}"/>
                </a:ext>
              </a:extLst>
            </p:cNvPr>
            <p:cNvSpPr/>
            <p:nvPr/>
          </p:nvSpPr>
          <p:spPr bwMode="auto">
            <a:xfrm>
              <a:off x="8130558" y="1902950"/>
              <a:ext cx="3081372" cy="4139494"/>
            </a:xfrm>
            <a:prstGeom prst="roundRect">
              <a:avLst>
                <a:gd name="adj" fmla="val 5687"/>
              </a:avLst>
            </a:prstGeom>
            <a:solidFill>
              <a:srgbClr val="F5F3F5"/>
            </a:solidFill>
            <a:ln w="9525" cap="flat" cmpd="sng" algn="ctr">
              <a:solidFill>
                <a:srgbClr val="F5F3F5"/>
              </a:soli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6" name="TextBox 45">
              <a:extLst>
                <a:ext uri="{FF2B5EF4-FFF2-40B4-BE49-F238E27FC236}">
                  <a16:creationId xmlns:a16="http://schemas.microsoft.com/office/drawing/2014/main" id="{9DA5A67E-4D74-4819-569C-5316F8207B54}"/>
                </a:ext>
              </a:extLst>
            </p:cNvPr>
            <p:cNvSpPr txBox="1"/>
            <p:nvPr/>
          </p:nvSpPr>
          <p:spPr>
            <a:xfrm>
              <a:off x="8233147" y="2120612"/>
              <a:ext cx="2876192"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0" normalizeH="0" baseline="0" noProof="0">
                  <a:ln w="3175">
                    <a:noFill/>
                  </a:ln>
                  <a:solidFill>
                    <a:schemeClr val="tx2"/>
                  </a:solidFill>
                  <a:effectLst/>
                  <a:uLnTx/>
                  <a:uFillTx/>
                  <a:latin typeface="Segoe UI Semibold"/>
                  <a:ea typeface="+mn-ea"/>
                  <a:cs typeface="Segoe UI" pitchFamily="34" charset="0"/>
                </a:rPr>
                <a:t>Review the results</a:t>
              </a:r>
            </a:p>
          </p:txBody>
        </p:sp>
      </p:grpSp>
      <p:grpSp>
        <p:nvGrpSpPr>
          <p:cNvPr id="5" name="Group 4">
            <a:extLst>
              <a:ext uri="{FF2B5EF4-FFF2-40B4-BE49-F238E27FC236}">
                <a16:creationId xmlns:a16="http://schemas.microsoft.com/office/drawing/2014/main" id="{C933201A-43B9-0F4C-DAD0-C9AD613CC6AC}"/>
              </a:ext>
            </a:extLst>
          </p:cNvPr>
          <p:cNvGrpSpPr/>
          <p:nvPr/>
        </p:nvGrpSpPr>
        <p:grpSpPr>
          <a:xfrm>
            <a:off x="4556837" y="1781030"/>
            <a:ext cx="3081372" cy="4139490"/>
            <a:chOff x="4452724" y="1902950"/>
            <a:chExt cx="3081372" cy="4139494"/>
          </a:xfrm>
        </p:grpSpPr>
        <p:sp>
          <p:nvSpPr>
            <p:cNvPr id="30" name="Rounded Rectangle 29">
              <a:extLst>
                <a:ext uri="{FF2B5EF4-FFF2-40B4-BE49-F238E27FC236}">
                  <a16:creationId xmlns:a16="http://schemas.microsoft.com/office/drawing/2014/main" id="{1B02CF72-F608-B3EE-8888-C8DC36F45F10}"/>
                </a:ext>
              </a:extLst>
            </p:cNvPr>
            <p:cNvSpPr/>
            <p:nvPr/>
          </p:nvSpPr>
          <p:spPr bwMode="auto">
            <a:xfrm>
              <a:off x="4452724" y="1902950"/>
              <a:ext cx="3081372" cy="4139494"/>
            </a:xfrm>
            <a:prstGeom prst="roundRect">
              <a:avLst>
                <a:gd name="adj" fmla="val 5687"/>
              </a:avLst>
            </a:prstGeom>
            <a:solidFill>
              <a:schemeClr val="bg1"/>
            </a:solidFill>
            <a:ln w="9525" cap="flat" cmpd="sng" algn="ctr">
              <a:solidFill>
                <a:srgbClr val="F5F3F5"/>
              </a:soli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8" name="TextBox 27">
              <a:extLst>
                <a:ext uri="{FF2B5EF4-FFF2-40B4-BE49-F238E27FC236}">
                  <a16:creationId xmlns:a16="http://schemas.microsoft.com/office/drawing/2014/main" id="{A6BB6136-E27C-9910-4023-94BD76D47B66}"/>
                </a:ext>
              </a:extLst>
            </p:cNvPr>
            <p:cNvSpPr txBox="1"/>
            <p:nvPr/>
          </p:nvSpPr>
          <p:spPr>
            <a:xfrm>
              <a:off x="4553791" y="2124472"/>
              <a:ext cx="2876192"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0" normalizeH="0" baseline="0" noProof="0">
                  <a:ln w="3175">
                    <a:noFill/>
                  </a:ln>
                  <a:solidFill>
                    <a:schemeClr val="tx2"/>
                  </a:solidFill>
                  <a:effectLst/>
                  <a:uLnTx/>
                  <a:uFillTx/>
                  <a:latin typeface="Segoe UI Semibold"/>
                  <a:ea typeface="+mn-ea"/>
                  <a:cs typeface="Segoe UI" pitchFamily="34" charset="0"/>
                </a:rPr>
                <a:t>Select your </a:t>
              </a:r>
              <a:r>
                <a:rPr lang="en-US" sz="2000">
                  <a:solidFill>
                    <a:schemeClr val="tx2"/>
                  </a:solidFill>
                  <a:latin typeface="Segoe UI Semibold"/>
                </a:rPr>
                <a:t>e</a:t>
              </a:r>
              <a:r>
                <a:rPr kumimoji="0" lang="en-US" sz="2000" b="0" i="0" u="none" strike="noStrike" kern="1200" cap="none" spc="0" normalizeH="0" baseline="0" noProof="0">
                  <a:ln w="3175">
                    <a:noFill/>
                  </a:ln>
                  <a:solidFill>
                    <a:schemeClr val="tx2"/>
                  </a:solidFill>
                  <a:effectLst/>
                  <a:uLnTx/>
                  <a:uFillTx/>
                  <a:latin typeface="Segoe UI Semibold"/>
                  <a:ea typeface="+mn-ea"/>
                  <a:cs typeface="Segoe UI" pitchFamily="34" charset="0"/>
                </a:rPr>
                <a:t>valuators</a:t>
              </a:r>
            </a:p>
          </p:txBody>
        </p:sp>
      </p:grpSp>
      <p:cxnSp>
        <p:nvCxnSpPr>
          <p:cNvPr id="3" name="Straight Arrow Connector 2">
            <a:extLst>
              <a:ext uri="{FF2B5EF4-FFF2-40B4-BE49-F238E27FC236}">
                <a16:creationId xmlns:a16="http://schemas.microsoft.com/office/drawing/2014/main" id="{3B34BF47-C495-96F4-6FBA-21DBB4D6C221}"/>
              </a:ext>
            </a:extLst>
          </p:cNvPr>
          <p:cNvCxnSpPr>
            <a:cxnSpLocks/>
          </p:cNvCxnSpPr>
          <p:nvPr/>
        </p:nvCxnSpPr>
        <p:spPr>
          <a:xfrm>
            <a:off x="7638210" y="3850770"/>
            <a:ext cx="596461" cy="0"/>
          </a:xfrm>
          <a:prstGeom prst="straightConnector1">
            <a:avLst/>
          </a:prstGeom>
          <a:ln w="38100">
            <a:solidFill>
              <a:schemeClr val="accent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grpSp>
        <p:nvGrpSpPr>
          <p:cNvPr id="4" name="Group 3">
            <a:extLst>
              <a:ext uri="{FF2B5EF4-FFF2-40B4-BE49-F238E27FC236}">
                <a16:creationId xmlns:a16="http://schemas.microsoft.com/office/drawing/2014/main" id="{CFF2B802-E6A1-06BF-2798-D709C3D57D2A}"/>
              </a:ext>
            </a:extLst>
          </p:cNvPr>
          <p:cNvGrpSpPr/>
          <p:nvPr/>
        </p:nvGrpSpPr>
        <p:grpSpPr>
          <a:xfrm>
            <a:off x="875957" y="1781029"/>
            <a:ext cx="3081372" cy="4139483"/>
            <a:chOff x="774890" y="1902950"/>
            <a:chExt cx="3081372" cy="4139494"/>
          </a:xfrm>
        </p:grpSpPr>
        <p:sp>
          <p:nvSpPr>
            <p:cNvPr id="9" name="Rounded Rectangle 8">
              <a:extLst>
                <a:ext uri="{FF2B5EF4-FFF2-40B4-BE49-F238E27FC236}">
                  <a16:creationId xmlns:a16="http://schemas.microsoft.com/office/drawing/2014/main" id="{4DC62B7D-4278-F20A-B6CE-F663B4B6B775}"/>
                </a:ext>
              </a:extLst>
            </p:cNvPr>
            <p:cNvSpPr/>
            <p:nvPr/>
          </p:nvSpPr>
          <p:spPr bwMode="auto">
            <a:xfrm>
              <a:off x="774890" y="1902950"/>
              <a:ext cx="3081372" cy="4139494"/>
            </a:xfrm>
            <a:prstGeom prst="roundRect">
              <a:avLst>
                <a:gd name="adj" fmla="val 5687"/>
              </a:avLst>
            </a:prstGeom>
            <a:solidFill>
              <a:schemeClr val="bg1"/>
            </a:solidFill>
            <a:ln w="9525" cap="flat" cmpd="sng" algn="ctr">
              <a:solidFill>
                <a:srgbClr val="F5F3F5"/>
              </a:soli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 name="TextBox 6">
              <a:extLst>
                <a:ext uri="{FF2B5EF4-FFF2-40B4-BE49-F238E27FC236}">
                  <a16:creationId xmlns:a16="http://schemas.microsoft.com/office/drawing/2014/main" id="{6ACDF4D9-4982-A6F2-3D15-C1B0353AADCD}"/>
                </a:ext>
              </a:extLst>
            </p:cNvPr>
            <p:cNvSpPr txBox="1"/>
            <p:nvPr/>
          </p:nvSpPr>
          <p:spPr>
            <a:xfrm>
              <a:off x="972732" y="2105225"/>
              <a:ext cx="2685684" cy="30777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8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0" normalizeH="0" baseline="0" noProof="0">
                  <a:ln w="3175">
                    <a:noFill/>
                  </a:ln>
                  <a:solidFill>
                    <a:schemeClr val="tx2"/>
                  </a:solidFill>
                  <a:effectLst/>
                  <a:uLnTx/>
                  <a:uFillTx/>
                  <a:latin typeface="Segoe UI Semibold"/>
                  <a:ea typeface="+mn-ea"/>
                  <a:cs typeface="Segoe UI" pitchFamily="34" charset="0"/>
                </a:rPr>
                <a:t>Select your test data</a:t>
              </a:r>
            </a:p>
          </p:txBody>
        </p:sp>
      </p:grpSp>
      <p:cxnSp>
        <p:nvCxnSpPr>
          <p:cNvPr id="112" name="Straight Arrow Connector 111">
            <a:extLst>
              <a:ext uri="{FF2B5EF4-FFF2-40B4-BE49-F238E27FC236}">
                <a16:creationId xmlns:a16="http://schemas.microsoft.com/office/drawing/2014/main" id="{CF9A2B43-2AB0-7D6A-DE30-7840BA55EAEB}"/>
              </a:ext>
            </a:extLst>
          </p:cNvPr>
          <p:cNvCxnSpPr>
            <a:cxnSpLocks/>
          </p:cNvCxnSpPr>
          <p:nvPr/>
        </p:nvCxnSpPr>
        <p:spPr>
          <a:xfrm>
            <a:off x="3957328" y="3850770"/>
            <a:ext cx="596461" cy="0"/>
          </a:xfrm>
          <a:prstGeom prst="straightConnector1">
            <a:avLst/>
          </a:prstGeom>
          <a:ln w="38100">
            <a:solidFill>
              <a:schemeClr val="accent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1A133ED5-B31D-96C5-F5E5-D5BEF2EA191D}"/>
              </a:ext>
            </a:extLst>
          </p:cNvPr>
          <p:cNvSpPr txBox="1"/>
          <p:nvPr/>
        </p:nvSpPr>
        <p:spPr>
          <a:xfrm>
            <a:off x="8646365" y="2393238"/>
            <a:ext cx="2365169"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for human validation</a:t>
            </a:r>
          </a:p>
        </p:txBody>
      </p:sp>
      <p:pic>
        <p:nvPicPr>
          <p:cNvPr id="14" name="Graphic 13" descr="Badge 1 with solid fill">
            <a:extLst>
              <a:ext uri="{FF2B5EF4-FFF2-40B4-BE49-F238E27FC236}">
                <a16:creationId xmlns:a16="http://schemas.microsoft.com/office/drawing/2014/main" id="{9B8C780D-B332-8E96-2531-CF4368C669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31472" y="1451269"/>
            <a:ext cx="537685" cy="537685"/>
          </a:xfrm>
          <a:prstGeom prst="rect">
            <a:avLst/>
          </a:prstGeom>
        </p:spPr>
      </p:pic>
      <p:pic>
        <p:nvPicPr>
          <p:cNvPr id="16" name="Graphic 15" descr="Badge 3 with solid fill">
            <a:extLst>
              <a:ext uri="{FF2B5EF4-FFF2-40B4-BE49-F238E27FC236}">
                <a16:creationId xmlns:a16="http://schemas.microsoft.com/office/drawing/2014/main" id="{2C1ADD15-67C9-B863-7F55-80B58F373A4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60108" y="1451268"/>
            <a:ext cx="537685" cy="537685"/>
          </a:xfrm>
          <a:prstGeom prst="rect">
            <a:avLst/>
          </a:prstGeom>
        </p:spPr>
      </p:pic>
      <p:pic>
        <p:nvPicPr>
          <p:cNvPr id="26" name="Graphic 25" descr="Badge with solid fill">
            <a:extLst>
              <a:ext uri="{FF2B5EF4-FFF2-40B4-BE49-F238E27FC236}">
                <a16:creationId xmlns:a16="http://schemas.microsoft.com/office/drawing/2014/main" id="{9D2564CD-150C-DD5E-6E5B-179F8E3DC74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79537" y="1451269"/>
            <a:ext cx="537685" cy="537685"/>
          </a:xfrm>
          <a:prstGeom prst="rect">
            <a:avLst/>
          </a:prstGeom>
        </p:spPr>
      </p:pic>
      <p:grpSp>
        <p:nvGrpSpPr>
          <p:cNvPr id="10" name="Group 9">
            <a:extLst>
              <a:ext uri="{FF2B5EF4-FFF2-40B4-BE49-F238E27FC236}">
                <a16:creationId xmlns:a16="http://schemas.microsoft.com/office/drawing/2014/main" id="{D5C7BF74-60F2-0AEE-2223-980A71384ECB}"/>
              </a:ext>
            </a:extLst>
          </p:cNvPr>
          <p:cNvGrpSpPr/>
          <p:nvPr/>
        </p:nvGrpSpPr>
        <p:grpSpPr>
          <a:xfrm>
            <a:off x="4913416" y="2745111"/>
            <a:ext cx="2365169" cy="1308611"/>
            <a:chOff x="774890" y="1902950"/>
            <a:chExt cx="3081372" cy="4139494"/>
          </a:xfrm>
        </p:grpSpPr>
        <p:sp>
          <p:nvSpPr>
            <p:cNvPr id="12" name="Rounded Rectangle 8">
              <a:extLst>
                <a:ext uri="{FF2B5EF4-FFF2-40B4-BE49-F238E27FC236}">
                  <a16:creationId xmlns:a16="http://schemas.microsoft.com/office/drawing/2014/main" id="{4D4BEC85-FAE0-5232-EA55-0C36808BE9E4}"/>
                </a:ext>
              </a:extLst>
            </p:cNvPr>
            <p:cNvSpPr/>
            <p:nvPr/>
          </p:nvSpPr>
          <p:spPr bwMode="auto">
            <a:xfrm>
              <a:off x="774890" y="1902950"/>
              <a:ext cx="3081372" cy="4139494"/>
            </a:xfrm>
            <a:prstGeom prst="roundRect">
              <a:avLst>
                <a:gd name="adj" fmla="val 5687"/>
              </a:avLst>
            </a:prstGeom>
            <a:solidFill>
              <a:schemeClr val="bg1"/>
            </a:solidFill>
            <a:ln w="9525" cap="flat" cmpd="sng" algn="ctr">
              <a:solidFill>
                <a:srgbClr val="F5F3F5"/>
              </a:soli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 name="TextBox 12">
              <a:extLst>
                <a:ext uri="{FF2B5EF4-FFF2-40B4-BE49-F238E27FC236}">
                  <a16:creationId xmlns:a16="http://schemas.microsoft.com/office/drawing/2014/main" id="{17A0C293-CFB3-6991-00D4-DAF73AC5930B}"/>
                </a:ext>
              </a:extLst>
            </p:cNvPr>
            <p:cNvSpPr txBox="1"/>
            <p:nvPr/>
          </p:nvSpPr>
          <p:spPr>
            <a:xfrm>
              <a:off x="912021" y="4359374"/>
              <a:ext cx="2807105" cy="7788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8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Semibold"/>
                  <a:ea typeface="+mn-ea"/>
                  <a:cs typeface="Segoe UI" pitchFamily="34" charset="0"/>
                </a:rPr>
                <a:t>Metric instructions</a:t>
              </a:r>
            </a:p>
          </p:txBody>
        </p:sp>
      </p:grpSp>
      <p:grpSp>
        <p:nvGrpSpPr>
          <p:cNvPr id="27" name="Group 26">
            <a:extLst>
              <a:ext uri="{FF2B5EF4-FFF2-40B4-BE49-F238E27FC236}">
                <a16:creationId xmlns:a16="http://schemas.microsoft.com/office/drawing/2014/main" id="{2FCB9B5C-8860-FEC1-DE02-561BC7C86714}"/>
              </a:ext>
            </a:extLst>
          </p:cNvPr>
          <p:cNvGrpSpPr/>
          <p:nvPr/>
        </p:nvGrpSpPr>
        <p:grpSpPr>
          <a:xfrm>
            <a:off x="4913415" y="4275507"/>
            <a:ext cx="2365169" cy="1308611"/>
            <a:chOff x="774890" y="1902950"/>
            <a:chExt cx="3081372" cy="4139494"/>
          </a:xfrm>
        </p:grpSpPr>
        <p:sp>
          <p:nvSpPr>
            <p:cNvPr id="31" name="Rounded Rectangle 8">
              <a:extLst>
                <a:ext uri="{FF2B5EF4-FFF2-40B4-BE49-F238E27FC236}">
                  <a16:creationId xmlns:a16="http://schemas.microsoft.com/office/drawing/2014/main" id="{10F3399E-4E77-85E6-13EA-532F34DCA9DE}"/>
                </a:ext>
              </a:extLst>
            </p:cNvPr>
            <p:cNvSpPr/>
            <p:nvPr/>
          </p:nvSpPr>
          <p:spPr bwMode="auto">
            <a:xfrm>
              <a:off x="774890" y="1902950"/>
              <a:ext cx="3081372" cy="4139494"/>
            </a:xfrm>
            <a:prstGeom prst="roundRect">
              <a:avLst>
                <a:gd name="adj" fmla="val 5687"/>
              </a:avLst>
            </a:prstGeom>
            <a:solidFill>
              <a:schemeClr val="bg1"/>
            </a:solidFill>
            <a:ln w="9525" cap="flat" cmpd="sng" algn="ctr">
              <a:solidFill>
                <a:srgbClr val="F5F3F5"/>
              </a:soli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3" name="TextBox 32">
              <a:extLst>
                <a:ext uri="{FF2B5EF4-FFF2-40B4-BE49-F238E27FC236}">
                  <a16:creationId xmlns:a16="http://schemas.microsoft.com/office/drawing/2014/main" id="{D21BAF54-A066-F643-A31F-7525081332B8}"/>
                </a:ext>
              </a:extLst>
            </p:cNvPr>
            <p:cNvSpPr txBox="1"/>
            <p:nvPr/>
          </p:nvSpPr>
          <p:spPr>
            <a:xfrm>
              <a:off x="774890" y="4200805"/>
              <a:ext cx="3081372" cy="1638863"/>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8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lang="en-US" sz="1600">
                  <a:solidFill>
                    <a:srgbClr val="000000"/>
                  </a:solidFill>
                  <a:latin typeface="Segoe UI Semibold"/>
                </a:rPr>
                <a:t>GPT Grader</a:t>
              </a:r>
            </a:p>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Semibold"/>
                  <a:ea typeface="+mn-ea"/>
                  <a:cs typeface="Segoe UI" pitchFamily="34" charset="0"/>
                </a:rPr>
                <a:t>Azure OpenAI Service</a:t>
              </a:r>
            </a:p>
          </p:txBody>
        </p:sp>
      </p:grpSp>
      <p:grpSp>
        <p:nvGrpSpPr>
          <p:cNvPr id="53" name="Group 52">
            <a:extLst>
              <a:ext uri="{FF2B5EF4-FFF2-40B4-BE49-F238E27FC236}">
                <a16:creationId xmlns:a16="http://schemas.microsoft.com/office/drawing/2014/main" id="{4C28AFC2-0D1C-13E3-3CDB-58367BC6B210}"/>
              </a:ext>
            </a:extLst>
          </p:cNvPr>
          <p:cNvGrpSpPr/>
          <p:nvPr/>
        </p:nvGrpSpPr>
        <p:grpSpPr>
          <a:xfrm>
            <a:off x="5878152" y="4539027"/>
            <a:ext cx="378865" cy="378865"/>
            <a:chOff x="5906563" y="4619515"/>
            <a:chExt cx="378865" cy="378865"/>
          </a:xfrm>
          <a:gradFill>
            <a:gsLst>
              <a:gs pos="0">
                <a:schemeClr val="accent6"/>
              </a:gs>
              <a:gs pos="100000">
                <a:srgbClr val="0078D4"/>
              </a:gs>
            </a:gsLst>
            <a:lin ang="2700000" scaled="1"/>
          </a:gradFill>
        </p:grpSpPr>
        <p:sp>
          <p:nvSpPr>
            <p:cNvPr id="42" name="Freeform: Shape 41">
              <a:extLst>
                <a:ext uri="{FF2B5EF4-FFF2-40B4-BE49-F238E27FC236}">
                  <a16:creationId xmlns:a16="http://schemas.microsoft.com/office/drawing/2014/main" id="{0A4CA33A-C64A-BE2E-269A-1525552F63C2}"/>
                </a:ext>
              </a:extLst>
            </p:cNvPr>
            <p:cNvSpPr/>
            <p:nvPr/>
          </p:nvSpPr>
          <p:spPr>
            <a:xfrm>
              <a:off x="5919350" y="4619515"/>
              <a:ext cx="351871" cy="378865"/>
            </a:xfrm>
            <a:custGeom>
              <a:avLst/>
              <a:gdLst>
                <a:gd name="connsiteX0" fmla="*/ 176646 w 351871"/>
                <a:gd name="connsiteY0" fmla="*/ 56830 h 378865"/>
                <a:gd name="connsiteX1" fmla="*/ 186118 w 351871"/>
                <a:gd name="connsiteY1" fmla="*/ 66302 h 378865"/>
                <a:gd name="connsiteX2" fmla="*/ 176646 w 351871"/>
                <a:gd name="connsiteY2" fmla="*/ 75773 h 378865"/>
                <a:gd name="connsiteX3" fmla="*/ 167175 w 351871"/>
                <a:gd name="connsiteY3" fmla="*/ 66302 h 378865"/>
                <a:gd name="connsiteX4" fmla="*/ 176646 w 351871"/>
                <a:gd name="connsiteY4" fmla="*/ 56830 h 378865"/>
                <a:gd name="connsiteX5" fmla="*/ 233476 w 351871"/>
                <a:gd name="connsiteY5" fmla="*/ 340979 h 378865"/>
                <a:gd name="connsiteX6" fmla="*/ 224004 w 351871"/>
                <a:gd name="connsiteY6" fmla="*/ 331508 h 378865"/>
                <a:gd name="connsiteX7" fmla="*/ 190854 w 351871"/>
                <a:gd name="connsiteY7" fmla="*/ 331508 h 378865"/>
                <a:gd name="connsiteX8" fmla="*/ 190854 w 351871"/>
                <a:gd name="connsiteY8" fmla="*/ 90928 h 378865"/>
                <a:gd name="connsiteX9" fmla="*/ 201272 w 351871"/>
                <a:gd name="connsiteY9" fmla="*/ 80509 h 378865"/>
                <a:gd name="connsiteX10" fmla="*/ 292200 w 351871"/>
                <a:gd name="connsiteY10" fmla="*/ 80509 h 378865"/>
                <a:gd name="connsiteX11" fmla="*/ 265680 w 351871"/>
                <a:gd name="connsiteY11" fmla="*/ 217848 h 378865"/>
                <a:gd name="connsiteX12" fmla="*/ 285097 w 351871"/>
                <a:gd name="connsiteY12" fmla="*/ 217848 h 378865"/>
                <a:gd name="connsiteX13" fmla="*/ 305934 w 351871"/>
                <a:gd name="connsiteY13" fmla="*/ 109871 h 378865"/>
                <a:gd name="connsiteX14" fmla="*/ 332455 w 351871"/>
                <a:gd name="connsiteY14" fmla="*/ 217848 h 378865"/>
                <a:gd name="connsiteX15" fmla="*/ 351872 w 351871"/>
                <a:gd name="connsiteY15" fmla="*/ 217848 h 378865"/>
                <a:gd name="connsiteX16" fmla="*/ 317300 w 351871"/>
                <a:gd name="connsiteY16" fmla="*/ 80509 h 378865"/>
                <a:gd name="connsiteX17" fmla="*/ 323457 w 351871"/>
                <a:gd name="connsiteY17" fmla="*/ 80509 h 378865"/>
                <a:gd name="connsiteX18" fmla="*/ 337664 w 351871"/>
                <a:gd name="connsiteY18" fmla="*/ 66302 h 378865"/>
                <a:gd name="connsiteX19" fmla="*/ 323457 w 351871"/>
                <a:gd name="connsiteY19" fmla="*/ 52094 h 378865"/>
                <a:gd name="connsiteX20" fmla="*/ 201272 w 351871"/>
                <a:gd name="connsiteY20" fmla="*/ 52094 h 378865"/>
                <a:gd name="connsiteX21" fmla="*/ 190854 w 351871"/>
                <a:gd name="connsiteY21" fmla="*/ 41675 h 378865"/>
                <a:gd name="connsiteX22" fmla="*/ 190854 w 351871"/>
                <a:gd name="connsiteY22" fmla="*/ 14207 h 378865"/>
                <a:gd name="connsiteX23" fmla="*/ 176646 w 351871"/>
                <a:gd name="connsiteY23" fmla="*/ 0 h 378865"/>
                <a:gd name="connsiteX24" fmla="*/ 162439 w 351871"/>
                <a:gd name="connsiteY24" fmla="*/ 14207 h 378865"/>
                <a:gd name="connsiteX25" fmla="*/ 162439 w 351871"/>
                <a:gd name="connsiteY25" fmla="*/ 41675 h 378865"/>
                <a:gd name="connsiteX26" fmla="*/ 152020 w 351871"/>
                <a:gd name="connsiteY26" fmla="*/ 52094 h 378865"/>
                <a:gd name="connsiteX27" fmla="*/ 29836 w 351871"/>
                <a:gd name="connsiteY27" fmla="*/ 52094 h 378865"/>
                <a:gd name="connsiteX28" fmla="*/ 15628 w 351871"/>
                <a:gd name="connsiteY28" fmla="*/ 66302 h 378865"/>
                <a:gd name="connsiteX29" fmla="*/ 26994 w 351871"/>
                <a:gd name="connsiteY29" fmla="*/ 80035 h 378865"/>
                <a:gd name="connsiteX30" fmla="*/ 0 w 351871"/>
                <a:gd name="connsiteY30" fmla="*/ 217848 h 378865"/>
                <a:gd name="connsiteX31" fmla="*/ 19417 w 351871"/>
                <a:gd name="connsiteY31" fmla="*/ 217848 h 378865"/>
                <a:gd name="connsiteX32" fmla="*/ 40255 w 351871"/>
                <a:gd name="connsiteY32" fmla="*/ 109871 h 378865"/>
                <a:gd name="connsiteX33" fmla="*/ 67249 w 351871"/>
                <a:gd name="connsiteY33" fmla="*/ 217848 h 378865"/>
                <a:gd name="connsiteX34" fmla="*/ 86666 w 351871"/>
                <a:gd name="connsiteY34" fmla="*/ 217848 h 378865"/>
                <a:gd name="connsiteX35" fmla="*/ 52094 w 351871"/>
                <a:gd name="connsiteY35" fmla="*/ 80509 h 378865"/>
                <a:gd name="connsiteX36" fmla="*/ 151546 w 351871"/>
                <a:gd name="connsiteY36" fmla="*/ 80509 h 378865"/>
                <a:gd name="connsiteX37" fmla="*/ 161965 w 351871"/>
                <a:gd name="connsiteY37" fmla="*/ 90928 h 378865"/>
                <a:gd name="connsiteX38" fmla="*/ 161965 w 351871"/>
                <a:gd name="connsiteY38" fmla="*/ 331508 h 378865"/>
                <a:gd name="connsiteX39" fmla="*/ 128814 w 351871"/>
                <a:gd name="connsiteY39" fmla="*/ 331508 h 378865"/>
                <a:gd name="connsiteX40" fmla="*/ 119343 w 351871"/>
                <a:gd name="connsiteY40" fmla="*/ 340979 h 378865"/>
                <a:gd name="connsiteX41" fmla="*/ 119343 w 351871"/>
                <a:gd name="connsiteY41" fmla="*/ 350451 h 378865"/>
                <a:gd name="connsiteX42" fmla="*/ 62986 w 351871"/>
                <a:gd name="connsiteY42" fmla="*/ 350451 h 378865"/>
                <a:gd name="connsiteX43" fmla="*/ 62986 w 351871"/>
                <a:gd name="connsiteY43" fmla="*/ 378866 h 378865"/>
                <a:gd name="connsiteX44" fmla="*/ 290306 w 351871"/>
                <a:gd name="connsiteY44" fmla="*/ 378866 h 378865"/>
                <a:gd name="connsiteX45" fmla="*/ 290306 w 351871"/>
                <a:gd name="connsiteY45" fmla="*/ 350451 h 378865"/>
                <a:gd name="connsiteX46" fmla="*/ 233476 w 351871"/>
                <a:gd name="connsiteY46" fmla="*/ 350451 h 378865"/>
                <a:gd name="connsiteX47" fmla="*/ 233476 w 351871"/>
                <a:gd name="connsiteY47" fmla="*/ 340979 h 37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51871" h="378865">
                  <a:moveTo>
                    <a:pt x="176646" y="56830"/>
                  </a:moveTo>
                  <a:cubicBezTo>
                    <a:pt x="181856" y="56830"/>
                    <a:pt x="186118" y="61092"/>
                    <a:pt x="186118" y="66302"/>
                  </a:cubicBezTo>
                  <a:cubicBezTo>
                    <a:pt x="186118" y="71511"/>
                    <a:pt x="181856" y="75773"/>
                    <a:pt x="176646" y="75773"/>
                  </a:cubicBezTo>
                  <a:cubicBezTo>
                    <a:pt x="171437" y="75773"/>
                    <a:pt x="167175" y="71511"/>
                    <a:pt x="167175" y="66302"/>
                  </a:cubicBezTo>
                  <a:cubicBezTo>
                    <a:pt x="167175" y="61092"/>
                    <a:pt x="171437" y="56830"/>
                    <a:pt x="176646" y="56830"/>
                  </a:cubicBezTo>
                  <a:close/>
                  <a:moveTo>
                    <a:pt x="233476" y="340979"/>
                  </a:moveTo>
                  <a:cubicBezTo>
                    <a:pt x="233476" y="335770"/>
                    <a:pt x="229214" y="331508"/>
                    <a:pt x="224004" y="331508"/>
                  </a:cubicBezTo>
                  <a:lnTo>
                    <a:pt x="190854" y="331508"/>
                  </a:lnTo>
                  <a:lnTo>
                    <a:pt x="190854" y="90928"/>
                  </a:lnTo>
                  <a:cubicBezTo>
                    <a:pt x="195116" y="88560"/>
                    <a:pt x="198905" y="84771"/>
                    <a:pt x="201272" y="80509"/>
                  </a:cubicBezTo>
                  <a:lnTo>
                    <a:pt x="292200" y="80509"/>
                  </a:lnTo>
                  <a:lnTo>
                    <a:pt x="265680" y="217848"/>
                  </a:lnTo>
                  <a:lnTo>
                    <a:pt x="285097" y="217848"/>
                  </a:lnTo>
                  <a:lnTo>
                    <a:pt x="305934" y="109871"/>
                  </a:lnTo>
                  <a:lnTo>
                    <a:pt x="332455" y="217848"/>
                  </a:lnTo>
                  <a:lnTo>
                    <a:pt x="351872" y="217848"/>
                  </a:lnTo>
                  <a:lnTo>
                    <a:pt x="317300" y="80509"/>
                  </a:lnTo>
                  <a:lnTo>
                    <a:pt x="323457" y="80509"/>
                  </a:lnTo>
                  <a:cubicBezTo>
                    <a:pt x="331508" y="80509"/>
                    <a:pt x="337664" y="74352"/>
                    <a:pt x="337664" y="66302"/>
                  </a:cubicBezTo>
                  <a:cubicBezTo>
                    <a:pt x="337664" y="58251"/>
                    <a:pt x="331508" y="52094"/>
                    <a:pt x="323457" y="52094"/>
                  </a:cubicBezTo>
                  <a:lnTo>
                    <a:pt x="201272" y="52094"/>
                  </a:lnTo>
                  <a:cubicBezTo>
                    <a:pt x="198905" y="47832"/>
                    <a:pt x="195116" y="44043"/>
                    <a:pt x="190854" y="41675"/>
                  </a:cubicBezTo>
                  <a:lnTo>
                    <a:pt x="190854" y="14207"/>
                  </a:lnTo>
                  <a:cubicBezTo>
                    <a:pt x="190854" y="6157"/>
                    <a:pt x="184697" y="0"/>
                    <a:pt x="176646" y="0"/>
                  </a:cubicBezTo>
                  <a:cubicBezTo>
                    <a:pt x="168595" y="0"/>
                    <a:pt x="162439" y="6157"/>
                    <a:pt x="162439" y="14207"/>
                  </a:cubicBezTo>
                  <a:lnTo>
                    <a:pt x="162439" y="41675"/>
                  </a:lnTo>
                  <a:cubicBezTo>
                    <a:pt x="158176" y="44043"/>
                    <a:pt x="154388" y="47832"/>
                    <a:pt x="152020" y="52094"/>
                  </a:cubicBezTo>
                  <a:lnTo>
                    <a:pt x="29836" y="52094"/>
                  </a:lnTo>
                  <a:cubicBezTo>
                    <a:pt x="21785" y="52094"/>
                    <a:pt x="15628" y="58251"/>
                    <a:pt x="15628" y="66302"/>
                  </a:cubicBezTo>
                  <a:cubicBezTo>
                    <a:pt x="15628" y="72932"/>
                    <a:pt x="20364" y="79088"/>
                    <a:pt x="26994" y="80035"/>
                  </a:cubicBezTo>
                  <a:lnTo>
                    <a:pt x="0" y="217848"/>
                  </a:lnTo>
                  <a:lnTo>
                    <a:pt x="19417" y="217848"/>
                  </a:lnTo>
                  <a:lnTo>
                    <a:pt x="40255" y="109871"/>
                  </a:lnTo>
                  <a:lnTo>
                    <a:pt x="67249" y="217848"/>
                  </a:lnTo>
                  <a:lnTo>
                    <a:pt x="86666" y="217848"/>
                  </a:lnTo>
                  <a:lnTo>
                    <a:pt x="52094" y="80509"/>
                  </a:lnTo>
                  <a:lnTo>
                    <a:pt x="151546" y="80509"/>
                  </a:lnTo>
                  <a:cubicBezTo>
                    <a:pt x="153914" y="84771"/>
                    <a:pt x="157703" y="88560"/>
                    <a:pt x="161965" y="90928"/>
                  </a:cubicBezTo>
                  <a:lnTo>
                    <a:pt x="161965" y="331508"/>
                  </a:lnTo>
                  <a:lnTo>
                    <a:pt x="128814" y="331508"/>
                  </a:lnTo>
                  <a:cubicBezTo>
                    <a:pt x="123605" y="331508"/>
                    <a:pt x="119343" y="335770"/>
                    <a:pt x="119343" y="340979"/>
                  </a:cubicBezTo>
                  <a:lnTo>
                    <a:pt x="119343" y="350451"/>
                  </a:lnTo>
                  <a:lnTo>
                    <a:pt x="62986" y="350451"/>
                  </a:lnTo>
                  <a:lnTo>
                    <a:pt x="62986" y="378866"/>
                  </a:lnTo>
                  <a:lnTo>
                    <a:pt x="290306" y="378866"/>
                  </a:lnTo>
                  <a:lnTo>
                    <a:pt x="290306" y="350451"/>
                  </a:lnTo>
                  <a:lnTo>
                    <a:pt x="233476" y="350451"/>
                  </a:lnTo>
                  <a:lnTo>
                    <a:pt x="233476" y="340979"/>
                  </a:lnTo>
                  <a:close/>
                </a:path>
              </a:pathLst>
            </a:custGeom>
            <a:grpFill/>
            <a:ln w="46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1463D4A1-9549-B4E6-4383-C5EAEF861FF6}"/>
                </a:ext>
              </a:extLst>
            </p:cNvPr>
            <p:cNvSpPr/>
            <p:nvPr/>
          </p:nvSpPr>
          <p:spPr>
            <a:xfrm>
              <a:off x="5906563" y="4851570"/>
              <a:ext cx="113659" cy="28414"/>
            </a:xfrm>
            <a:custGeom>
              <a:avLst/>
              <a:gdLst>
                <a:gd name="connsiteX0" fmla="*/ 113660 w 113659"/>
                <a:gd name="connsiteY0" fmla="*/ 0 h 28414"/>
                <a:gd name="connsiteX1" fmla="*/ 0 w 113659"/>
                <a:gd name="connsiteY1" fmla="*/ 0 h 28414"/>
                <a:gd name="connsiteX2" fmla="*/ 56830 w 113659"/>
                <a:gd name="connsiteY2" fmla="*/ 28415 h 28414"/>
                <a:gd name="connsiteX3" fmla="*/ 113660 w 113659"/>
                <a:gd name="connsiteY3" fmla="*/ 0 h 28414"/>
              </a:gdLst>
              <a:ahLst/>
              <a:cxnLst>
                <a:cxn ang="0">
                  <a:pos x="connsiteX0" y="connsiteY0"/>
                </a:cxn>
                <a:cxn ang="0">
                  <a:pos x="connsiteX1" y="connsiteY1"/>
                </a:cxn>
                <a:cxn ang="0">
                  <a:pos x="connsiteX2" y="connsiteY2"/>
                </a:cxn>
                <a:cxn ang="0">
                  <a:pos x="connsiteX3" y="connsiteY3"/>
                </a:cxn>
              </a:cxnLst>
              <a:rect l="l" t="t" r="r" b="b"/>
              <a:pathLst>
                <a:path w="113659" h="28414">
                  <a:moveTo>
                    <a:pt x="113660" y="0"/>
                  </a:moveTo>
                  <a:lnTo>
                    <a:pt x="0" y="0"/>
                  </a:lnTo>
                  <a:cubicBezTo>
                    <a:pt x="0" y="15628"/>
                    <a:pt x="25573" y="28415"/>
                    <a:pt x="56830" y="28415"/>
                  </a:cubicBezTo>
                  <a:cubicBezTo>
                    <a:pt x="88086" y="28415"/>
                    <a:pt x="113660" y="15628"/>
                    <a:pt x="113660" y="0"/>
                  </a:cubicBezTo>
                  <a:close/>
                </a:path>
              </a:pathLst>
            </a:custGeom>
            <a:grpFill/>
            <a:ln w="46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10AD7461-C867-C347-3134-53D21A7522E8}"/>
                </a:ext>
              </a:extLst>
            </p:cNvPr>
            <p:cNvSpPr/>
            <p:nvPr/>
          </p:nvSpPr>
          <p:spPr>
            <a:xfrm>
              <a:off x="6171769" y="4851570"/>
              <a:ext cx="113659" cy="28414"/>
            </a:xfrm>
            <a:custGeom>
              <a:avLst/>
              <a:gdLst>
                <a:gd name="connsiteX0" fmla="*/ 0 w 113659"/>
                <a:gd name="connsiteY0" fmla="*/ 0 h 28414"/>
                <a:gd name="connsiteX1" fmla="*/ 56830 w 113659"/>
                <a:gd name="connsiteY1" fmla="*/ 28415 h 28414"/>
                <a:gd name="connsiteX2" fmla="*/ 113660 w 113659"/>
                <a:gd name="connsiteY2" fmla="*/ 0 h 28414"/>
                <a:gd name="connsiteX3" fmla="*/ 0 w 113659"/>
                <a:gd name="connsiteY3" fmla="*/ 0 h 28414"/>
              </a:gdLst>
              <a:ahLst/>
              <a:cxnLst>
                <a:cxn ang="0">
                  <a:pos x="connsiteX0" y="connsiteY0"/>
                </a:cxn>
                <a:cxn ang="0">
                  <a:pos x="connsiteX1" y="connsiteY1"/>
                </a:cxn>
                <a:cxn ang="0">
                  <a:pos x="connsiteX2" y="connsiteY2"/>
                </a:cxn>
                <a:cxn ang="0">
                  <a:pos x="connsiteX3" y="connsiteY3"/>
                </a:cxn>
              </a:cxnLst>
              <a:rect l="l" t="t" r="r" b="b"/>
              <a:pathLst>
                <a:path w="113659" h="28414">
                  <a:moveTo>
                    <a:pt x="0" y="0"/>
                  </a:moveTo>
                  <a:cubicBezTo>
                    <a:pt x="0" y="15628"/>
                    <a:pt x="25573" y="28415"/>
                    <a:pt x="56830" y="28415"/>
                  </a:cubicBezTo>
                  <a:cubicBezTo>
                    <a:pt x="88086" y="28415"/>
                    <a:pt x="113660" y="15628"/>
                    <a:pt x="113660" y="0"/>
                  </a:cubicBezTo>
                  <a:lnTo>
                    <a:pt x="0" y="0"/>
                  </a:lnTo>
                  <a:close/>
                </a:path>
              </a:pathLst>
            </a:custGeom>
            <a:grpFill/>
            <a:ln w="46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73" name="TextBox 72">
            <a:extLst>
              <a:ext uri="{FF2B5EF4-FFF2-40B4-BE49-F238E27FC236}">
                <a16:creationId xmlns:a16="http://schemas.microsoft.com/office/drawing/2014/main" id="{BDAA2EF5-F9D3-53DE-2866-AA11A1B893A7}"/>
              </a:ext>
            </a:extLst>
          </p:cNvPr>
          <p:cNvSpPr txBox="1"/>
          <p:nvPr/>
        </p:nvSpPr>
        <p:spPr>
          <a:xfrm>
            <a:off x="5804315" y="3995887"/>
            <a:ext cx="545853" cy="378865"/>
          </a:xfrm>
          <a:prstGeom prst="roundRect">
            <a:avLst>
              <a:gd name="adj" fmla="val 50000"/>
            </a:avLst>
          </a:prstGeom>
          <a:solidFill>
            <a:schemeClr val="bg1">
              <a:lumMod val="95000"/>
            </a:schemeClr>
          </a:solidFill>
          <a:ln w="19050" cap="rnd">
            <a:solidFill>
              <a:srgbClr val="F5F3F5"/>
            </a:solid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600" b="0" i="1"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&amp;</a:t>
            </a:r>
          </a:p>
        </p:txBody>
      </p:sp>
      <p:grpSp>
        <p:nvGrpSpPr>
          <p:cNvPr id="57" name="Group 56">
            <a:extLst>
              <a:ext uri="{FF2B5EF4-FFF2-40B4-BE49-F238E27FC236}">
                <a16:creationId xmlns:a16="http://schemas.microsoft.com/office/drawing/2014/main" id="{61129B37-9B92-2501-4BBA-61F64C616A0A}"/>
              </a:ext>
            </a:extLst>
          </p:cNvPr>
          <p:cNvGrpSpPr/>
          <p:nvPr/>
        </p:nvGrpSpPr>
        <p:grpSpPr>
          <a:xfrm>
            <a:off x="5459928" y="2877823"/>
            <a:ext cx="1234627" cy="445145"/>
            <a:chOff x="5459928" y="2877823"/>
            <a:chExt cx="1234627" cy="445145"/>
          </a:xfrm>
        </p:grpSpPr>
        <p:sp>
          <p:nvSpPr>
            <p:cNvPr id="80" name="Graphic 78">
              <a:extLst>
                <a:ext uri="{FF2B5EF4-FFF2-40B4-BE49-F238E27FC236}">
                  <a16:creationId xmlns:a16="http://schemas.microsoft.com/office/drawing/2014/main" id="{79171734-4BAB-4880-C90B-9FF82DA2EF2F}"/>
                </a:ext>
              </a:extLst>
            </p:cNvPr>
            <p:cNvSpPr/>
            <p:nvPr/>
          </p:nvSpPr>
          <p:spPr>
            <a:xfrm>
              <a:off x="5459928" y="2877823"/>
              <a:ext cx="344387" cy="430484"/>
            </a:xfrm>
            <a:custGeom>
              <a:avLst/>
              <a:gdLst>
                <a:gd name="connsiteX0" fmla="*/ 187985 w 308488"/>
                <a:gd name="connsiteY0" fmla="*/ 0 h 385610"/>
                <a:gd name="connsiteX1" fmla="*/ 120503 w 308488"/>
                <a:gd name="connsiteY1" fmla="*/ 0 h 385610"/>
                <a:gd name="connsiteX2" fmla="*/ 77392 w 308488"/>
                <a:gd name="connsiteY2" fmla="*/ 38561 h 385610"/>
                <a:gd name="connsiteX3" fmla="*/ 43381 w 308488"/>
                <a:gd name="connsiteY3" fmla="*/ 38561 h 385610"/>
                <a:gd name="connsiteX4" fmla="*/ 0 w 308488"/>
                <a:gd name="connsiteY4" fmla="*/ 81942 h 385610"/>
                <a:gd name="connsiteX5" fmla="*/ 0 w 308488"/>
                <a:gd name="connsiteY5" fmla="*/ 342230 h 385610"/>
                <a:gd name="connsiteX6" fmla="*/ 43381 w 308488"/>
                <a:gd name="connsiteY6" fmla="*/ 385611 h 385610"/>
                <a:gd name="connsiteX7" fmla="*/ 265107 w 308488"/>
                <a:gd name="connsiteY7" fmla="*/ 385611 h 385610"/>
                <a:gd name="connsiteX8" fmla="*/ 308489 w 308488"/>
                <a:gd name="connsiteY8" fmla="*/ 342230 h 385610"/>
                <a:gd name="connsiteX9" fmla="*/ 308489 w 308488"/>
                <a:gd name="connsiteY9" fmla="*/ 81942 h 385610"/>
                <a:gd name="connsiteX10" fmla="*/ 265107 w 308488"/>
                <a:gd name="connsiteY10" fmla="*/ 38561 h 385610"/>
                <a:gd name="connsiteX11" fmla="*/ 231097 w 308488"/>
                <a:gd name="connsiteY11" fmla="*/ 38561 h 385610"/>
                <a:gd name="connsiteX12" fmla="*/ 187985 w 308488"/>
                <a:gd name="connsiteY12" fmla="*/ 0 h 385610"/>
                <a:gd name="connsiteX13" fmla="*/ 120503 w 308488"/>
                <a:gd name="connsiteY13" fmla="*/ 28921 h 385610"/>
                <a:gd name="connsiteX14" fmla="*/ 187985 w 308488"/>
                <a:gd name="connsiteY14" fmla="*/ 28921 h 385610"/>
                <a:gd name="connsiteX15" fmla="*/ 202446 w 308488"/>
                <a:gd name="connsiteY15" fmla="*/ 43381 h 385610"/>
                <a:gd name="connsiteX16" fmla="*/ 187985 w 308488"/>
                <a:gd name="connsiteY16" fmla="*/ 57842 h 385610"/>
                <a:gd name="connsiteX17" fmla="*/ 120503 w 308488"/>
                <a:gd name="connsiteY17" fmla="*/ 57842 h 385610"/>
                <a:gd name="connsiteX18" fmla="*/ 106043 w 308488"/>
                <a:gd name="connsiteY18" fmla="*/ 43381 h 385610"/>
                <a:gd name="connsiteX19" fmla="*/ 120503 w 308488"/>
                <a:gd name="connsiteY19" fmla="*/ 28921 h 385610"/>
                <a:gd name="connsiteX20" fmla="*/ 256046 w 308488"/>
                <a:gd name="connsiteY20" fmla="*/ 129565 h 385610"/>
                <a:gd name="connsiteX21" fmla="*/ 256046 w 308488"/>
                <a:gd name="connsiteY21" fmla="*/ 150003 h 385610"/>
                <a:gd name="connsiteX22" fmla="*/ 217485 w 308488"/>
                <a:gd name="connsiteY22" fmla="*/ 188564 h 385610"/>
                <a:gd name="connsiteX23" fmla="*/ 197047 w 308488"/>
                <a:gd name="connsiteY23" fmla="*/ 188564 h 385610"/>
                <a:gd name="connsiteX24" fmla="*/ 177767 w 308488"/>
                <a:gd name="connsiteY24" fmla="*/ 169283 h 385610"/>
                <a:gd name="connsiteX25" fmla="*/ 177046 w 308488"/>
                <a:gd name="connsiteY25" fmla="*/ 148846 h 385610"/>
                <a:gd name="connsiteX26" fmla="*/ 197483 w 308488"/>
                <a:gd name="connsiteY26" fmla="*/ 148124 h 385610"/>
                <a:gd name="connsiteX27" fmla="*/ 198204 w 308488"/>
                <a:gd name="connsiteY27" fmla="*/ 148846 h 385610"/>
                <a:gd name="connsiteX28" fmla="*/ 207266 w 308488"/>
                <a:gd name="connsiteY28" fmla="*/ 157908 h 385610"/>
                <a:gd name="connsiteX29" fmla="*/ 235608 w 308488"/>
                <a:gd name="connsiteY29" fmla="*/ 129565 h 385610"/>
                <a:gd name="connsiteX30" fmla="*/ 256046 w 308488"/>
                <a:gd name="connsiteY30" fmla="*/ 129565 h 385610"/>
                <a:gd name="connsiteX31" fmla="*/ 256046 w 308488"/>
                <a:gd name="connsiteY31" fmla="*/ 256046 h 385610"/>
                <a:gd name="connsiteX32" fmla="*/ 217485 w 308488"/>
                <a:gd name="connsiteY32" fmla="*/ 294607 h 385610"/>
                <a:gd name="connsiteX33" fmla="*/ 197047 w 308488"/>
                <a:gd name="connsiteY33" fmla="*/ 294607 h 385610"/>
                <a:gd name="connsiteX34" fmla="*/ 177767 w 308488"/>
                <a:gd name="connsiteY34" fmla="*/ 275326 h 385610"/>
                <a:gd name="connsiteX35" fmla="*/ 177046 w 308488"/>
                <a:gd name="connsiteY35" fmla="*/ 254889 h 385610"/>
                <a:gd name="connsiteX36" fmla="*/ 197483 w 308488"/>
                <a:gd name="connsiteY36" fmla="*/ 254168 h 385610"/>
                <a:gd name="connsiteX37" fmla="*/ 198204 w 308488"/>
                <a:gd name="connsiteY37" fmla="*/ 254889 h 385610"/>
                <a:gd name="connsiteX38" fmla="*/ 207266 w 308488"/>
                <a:gd name="connsiteY38" fmla="*/ 263951 h 385610"/>
                <a:gd name="connsiteX39" fmla="*/ 235608 w 308488"/>
                <a:gd name="connsiteY39" fmla="*/ 235608 h 385610"/>
                <a:gd name="connsiteX40" fmla="*/ 256046 w 308488"/>
                <a:gd name="connsiteY40" fmla="*/ 234887 h 385610"/>
                <a:gd name="connsiteX41" fmla="*/ 256767 w 308488"/>
                <a:gd name="connsiteY41" fmla="*/ 255325 h 385610"/>
                <a:gd name="connsiteX42" fmla="*/ 256046 w 308488"/>
                <a:gd name="connsiteY42" fmla="*/ 256046 h 385610"/>
                <a:gd name="connsiteX43" fmla="*/ 57842 w 308488"/>
                <a:gd name="connsiteY43" fmla="*/ 159064 h 385610"/>
                <a:gd name="connsiteX44" fmla="*/ 72302 w 308488"/>
                <a:gd name="connsiteY44" fmla="*/ 144604 h 385610"/>
                <a:gd name="connsiteX45" fmla="*/ 139784 w 308488"/>
                <a:gd name="connsiteY45" fmla="*/ 144604 h 385610"/>
                <a:gd name="connsiteX46" fmla="*/ 154244 w 308488"/>
                <a:gd name="connsiteY46" fmla="*/ 159064 h 385610"/>
                <a:gd name="connsiteX47" fmla="*/ 139784 w 308488"/>
                <a:gd name="connsiteY47" fmla="*/ 173525 h 385610"/>
                <a:gd name="connsiteX48" fmla="*/ 72302 w 308488"/>
                <a:gd name="connsiteY48" fmla="*/ 173525 h 385610"/>
                <a:gd name="connsiteX49" fmla="*/ 57842 w 308488"/>
                <a:gd name="connsiteY49" fmla="*/ 159064 h 385610"/>
                <a:gd name="connsiteX50" fmla="*/ 72302 w 308488"/>
                <a:gd name="connsiteY50" fmla="*/ 250647 h 385610"/>
                <a:gd name="connsiteX51" fmla="*/ 139784 w 308488"/>
                <a:gd name="connsiteY51" fmla="*/ 250647 h 385610"/>
                <a:gd name="connsiteX52" fmla="*/ 154244 w 308488"/>
                <a:gd name="connsiteY52" fmla="*/ 265107 h 385610"/>
                <a:gd name="connsiteX53" fmla="*/ 139784 w 308488"/>
                <a:gd name="connsiteY53" fmla="*/ 279568 h 385610"/>
                <a:gd name="connsiteX54" fmla="*/ 72302 w 308488"/>
                <a:gd name="connsiteY54" fmla="*/ 279568 h 385610"/>
                <a:gd name="connsiteX55" fmla="*/ 57842 w 308488"/>
                <a:gd name="connsiteY55" fmla="*/ 265107 h 385610"/>
                <a:gd name="connsiteX56" fmla="*/ 72302 w 308488"/>
                <a:gd name="connsiteY56" fmla="*/ 250647 h 38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08488" h="385610">
                  <a:moveTo>
                    <a:pt x="187985" y="0"/>
                  </a:moveTo>
                  <a:lnTo>
                    <a:pt x="120503" y="0"/>
                  </a:lnTo>
                  <a:cubicBezTo>
                    <a:pt x="98410" y="1"/>
                    <a:pt x="79847" y="16605"/>
                    <a:pt x="77392" y="38561"/>
                  </a:cubicBezTo>
                  <a:lnTo>
                    <a:pt x="43381" y="38561"/>
                  </a:lnTo>
                  <a:cubicBezTo>
                    <a:pt x="19422" y="38561"/>
                    <a:pt x="0" y="57984"/>
                    <a:pt x="0" y="81942"/>
                  </a:cubicBezTo>
                  <a:lnTo>
                    <a:pt x="0" y="342230"/>
                  </a:lnTo>
                  <a:cubicBezTo>
                    <a:pt x="0" y="366188"/>
                    <a:pt x="19422" y="385611"/>
                    <a:pt x="43381" y="385611"/>
                  </a:cubicBezTo>
                  <a:lnTo>
                    <a:pt x="265107" y="385611"/>
                  </a:lnTo>
                  <a:cubicBezTo>
                    <a:pt x="289065" y="385611"/>
                    <a:pt x="308489" y="366188"/>
                    <a:pt x="308489" y="342230"/>
                  </a:cubicBezTo>
                  <a:lnTo>
                    <a:pt x="308489" y="81942"/>
                  </a:lnTo>
                  <a:cubicBezTo>
                    <a:pt x="308489" y="57984"/>
                    <a:pt x="289065" y="38561"/>
                    <a:pt x="265107" y="38561"/>
                  </a:cubicBezTo>
                  <a:lnTo>
                    <a:pt x="231097" y="38561"/>
                  </a:lnTo>
                  <a:cubicBezTo>
                    <a:pt x="228642" y="16605"/>
                    <a:pt x="210079" y="1"/>
                    <a:pt x="187985" y="0"/>
                  </a:cubicBezTo>
                  <a:close/>
                  <a:moveTo>
                    <a:pt x="120503" y="28921"/>
                  </a:moveTo>
                  <a:lnTo>
                    <a:pt x="187985" y="28921"/>
                  </a:lnTo>
                  <a:cubicBezTo>
                    <a:pt x="195971" y="28921"/>
                    <a:pt x="202446" y="35395"/>
                    <a:pt x="202446" y="43381"/>
                  </a:cubicBezTo>
                  <a:cubicBezTo>
                    <a:pt x="202446" y="51367"/>
                    <a:pt x="195971" y="57842"/>
                    <a:pt x="187985" y="57842"/>
                  </a:cubicBezTo>
                  <a:lnTo>
                    <a:pt x="120503" y="57842"/>
                  </a:lnTo>
                  <a:cubicBezTo>
                    <a:pt x="112517" y="57842"/>
                    <a:pt x="106043" y="51367"/>
                    <a:pt x="106043" y="43381"/>
                  </a:cubicBezTo>
                  <a:cubicBezTo>
                    <a:pt x="106043" y="35395"/>
                    <a:pt x="112517" y="28921"/>
                    <a:pt x="120503" y="28921"/>
                  </a:cubicBezTo>
                  <a:close/>
                  <a:moveTo>
                    <a:pt x="256046" y="129565"/>
                  </a:moveTo>
                  <a:cubicBezTo>
                    <a:pt x="261685" y="135211"/>
                    <a:pt x="261685" y="144357"/>
                    <a:pt x="256046" y="150003"/>
                  </a:cubicBezTo>
                  <a:lnTo>
                    <a:pt x="217485" y="188564"/>
                  </a:lnTo>
                  <a:cubicBezTo>
                    <a:pt x="211839" y="194203"/>
                    <a:pt x="202692" y="194203"/>
                    <a:pt x="197047" y="188564"/>
                  </a:cubicBezTo>
                  <a:lnTo>
                    <a:pt x="177767" y="169283"/>
                  </a:lnTo>
                  <a:cubicBezTo>
                    <a:pt x="171925" y="163838"/>
                    <a:pt x="171601" y="154688"/>
                    <a:pt x="177046" y="148846"/>
                  </a:cubicBezTo>
                  <a:cubicBezTo>
                    <a:pt x="182490" y="143003"/>
                    <a:pt x="191639" y="142680"/>
                    <a:pt x="197483" y="148124"/>
                  </a:cubicBezTo>
                  <a:cubicBezTo>
                    <a:pt x="197732" y="148356"/>
                    <a:pt x="197973" y="148597"/>
                    <a:pt x="198204" y="148846"/>
                  </a:cubicBezTo>
                  <a:lnTo>
                    <a:pt x="207266" y="157908"/>
                  </a:lnTo>
                  <a:lnTo>
                    <a:pt x="235608" y="129565"/>
                  </a:lnTo>
                  <a:cubicBezTo>
                    <a:pt x="241254" y="123927"/>
                    <a:pt x="250400" y="123927"/>
                    <a:pt x="256046" y="129565"/>
                  </a:cubicBezTo>
                  <a:close/>
                  <a:moveTo>
                    <a:pt x="256046" y="256046"/>
                  </a:moveTo>
                  <a:lnTo>
                    <a:pt x="217485" y="294607"/>
                  </a:lnTo>
                  <a:cubicBezTo>
                    <a:pt x="211839" y="300246"/>
                    <a:pt x="202692" y="300246"/>
                    <a:pt x="197047" y="294607"/>
                  </a:cubicBezTo>
                  <a:lnTo>
                    <a:pt x="177767" y="275326"/>
                  </a:lnTo>
                  <a:cubicBezTo>
                    <a:pt x="171925" y="269881"/>
                    <a:pt x="171601" y="260731"/>
                    <a:pt x="177046" y="254889"/>
                  </a:cubicBezTo>
                  <a:cubicBezTo>
                    <a:pt x="182490" y="249047"/>
                    <a:pt x="191639" y="248723"/>
                    <a:pt x="197483" y="254168"/>
                  </a:cubicBezTo>
                  <a:cubicBezTo>
                    <a:pt x="197732" y="254399"/>
                    <a:pt x="197973" y="254640"/>
                    <a:pt x="198204" y="254889"/>
                  </a:cubicBezTo>
                  <a:lnTo>
                    <a:pt x="207266" y="263951"/>
                  </a:lnTo>
                  <a:lnTo>
                    <a:pt x="235608" y="235608"/>
                  </a:lnTo>
                  <a:cubicBezTo>
                    <a:pt x="241053" y="229766"/>
                    <a:pt x="250204" y="229442"/>
                    <a:pt x="256046" y="234887"/>
                  </a:cubicBezTo>
                  <a:cubicBezTo>
                    <a:pt x="261888" y="240332"/>
                    <a:pt x="262212" y="249481"/>
                    <a:pt x="256767" y="255325"/>
                  </a:cubicBezTo>
                  <a:cubicBezTo>
                    <a:pt x="256535" y="255573"/>
                    <a:pt x="256294" y="255814"/>
                    <a:pt x="256046" y="256046"/>
                  </a:cubicBezTo>
                  <a:close/>
                  <a:moveTo>
                    <a:pt x="57842" y="159064"/>
                  </a:moveTo>
                  <a:cubicBezTo>
                    <a:pt x="57842" y="151078"/>
                    <a:pt x="64316" y="144604"/>
                    <a:pt x="72302" y="144604"/>
                  </a:cubicBezTo>
                  <a:lnTo>
                    <a:pt x="139784" y="144604"/>
                  </a:lnTo>
                  <a:cubicBezTo>
                    <a:pt x="147770" y="144604"/>
                    <a:pt x="154244" y="151078"/>
                    <a:pt x="154244" y="159064"/>
                  </a:cubicBezTo>
                  <a:cubicBezTo>
                    <a:pt x="154244" y="167050"/>
                    <a:pt x="147770" y="173525"/>
                    <a:pt x="139784" y="173525"/>
                  </a:cubicBezTo>
                  <a:lnTo>
                    <a:pt x="72302" y="173525"/>
                  </a:lnTo>
                  <a:cubicBezTo>
                    <a:pt x="64316" y="173525"/>
                    <a:pt x="57842" y="167050"/>
                    <a:pt x="57842" y="159064"/>
                  </a:cubicBezTo>
                  <a:close/>
                  <a:moveTo>
                    <a:pt x="72302" y="250647"/>
                  </a:moveTo>
                  <a:lnTo>
                    <a:pt x="139784" y="250647"/>
                  </a:lnTo>
                  <a:cubicBezTo>
                    <a:pt x="147770" y="250647"/>
                    <a:pt x="154244" y="257121"/>
                    <a:pt x="154244" y="265107"/>
                  </a:cubicBezTo>
                  <a:cubicBezTo>
                    <a:pt x="154244" y="273093"/>
                    <a:pt x="147770" y="279568"/>
                    <a:pt x="139784" y="279568"/>
                  </a:cubicBezTo>
                  <a:lnTo>
                    <a:pt x="72302" y="279568"/>
                  </a:lnTo>
                  <a:cubicBezTo>
                    <a:pt x="64316" y="279568"/>
                    <a:pt x="57842" y="273093"/>
                    <a:pt x="57842" y="265107"/>
                  </a:cubicBezTo>
                  <a:cubicBezTo>
                    <a:pt x="57842" y="257121"/>
                    <a:pt x="64316" y="250647"/>
                    <a:pt x="72302" y="250647"/>
                  </a:cubicBezTo>
                  <a:close/>
                </a:path>
              </a:pathLst>
            </a:custGeom>
            <a:solidFill>
              <a:schemeClr val="tx2"/>
            </a:solidFill>
            <a:ln w="1905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Graphic 78">
              <a:extLst>
                <a:ext uri="{FF2B5EF4-FFF2-40B4-BE49-F238E27FC236}">
                  <a16:creationId xmlns:a16="http://schemas.microsoft.com/office/drawing/2014/main" id="{A7179724-ECDA-C18D-86D0-A44F4B36ADA4}"/>
                </a:ext>
              </a:extLst>
            </p:cNvPr>
            <p:cNvSpPr/>
            <p:nvPr/>
          </p:nvSpPr>
          <p:spPr>
            <a:xfrm>
              <a:off x="5912630" y="2892484"/>
              <a:ext cx="344387" cy="430484"/>
            </a:xfrm>
            <a:custGeom>
              <a:avLst/>
              <a:gdLst>
                <a:gd name="connsiteX0" fmla="*/ 187985 w 308488"/>
                <a:gd name="connsiteY0" fmla="*/ 0 h 385610"/>
                <a:gd name="connsiteX1" fmla="*/ 120503 w 308488"/>
                <a:gd name="connsiteY1" fmla="*/ 0 h 385610"/>
                <a:gd name="connsiteX2" fmla="*/ 77392 w 308488"/>
                <a:gd name="connsiteY2" fmla="*/ 38561 h 385610"/>
                <a:gd name="connsiteX3" fmla="*/ 43381 w 308488"/>
                <a:gd name="connsiteY3" fmla="*/ 38561 h 385610"/>
                <a:gd name="connsiteX4" fmla="*/ 0 w 308488"/>
                <a:gd name="connsiteY4" fmla="*/ 81942 h 385610"/>
                <a:gd name="connsiteX5" fmla="*/ 0 w 308488"/>
                <a:gd name="connsiteY5" fmla="*/ 342230 h 385610"/>
                <a:gd name="connsiteX6" fmla="*/ 43381 w 308488"/>
                <a:gd name="connsiteY6" fmla="*/ 385611 h 385610"/>
                <a:gd name="connsiteX7" fmla="*/ 265107 w 308488"/>
                <a:gd name="connsiteY7" fmla="*/ 385611 h 385610"/>
                <a:gd name="connsiteX8" fmla="*/ 308489 w 308488"/>
                <a:gd name="connsiteY8" fmla="*/ 342230 h 385610"/>
                <a:gd name="connsiteX9" fmla="*/ 308489 w 308488"/>
                <a:gd name="connsiteY9" fmla="*/ 81942 h 385610"/>
                <a:gd name="connsiteX10" fmla="*/ 265107 w 308488"/>
                <a:gd name="connsiteY10" fmla="*/ 38561 h 385610"/>
                <a:gd name="connsiteX11" fmla="*/ 231097 w 308488"/>
                <a:gd name="connsiteY11" fmla="*/ 38561 h 385610"/>
                <a:gd name="connsiteX12" fmla="*/ 187985 w 308488"/>
                <a:gd name="connsiteY12" fmla="*/ 0 h 385610"/>
                <a:gd name="connsiteX13" fmla="*/ 120503 w 308488"/>
                <a:gd name="connsiteY13" fmla="*/ 28921 h 385610"/>
                <a:gd name="connsiteX14" fmla="*/ 187985 w 308488"/>
                <a:gd name="connsiteY14" fmla="*/ 28921 h 385610"/>
                <a:gd name="connsiteX15" fmla="*/ 202446 w 308488"/>
                <a:gd name="connsiteY15" fmla="*/ 43381 h 385610"/>
                <a:gd name="connsiteX16" fmla="*/ 187985 w 308488"/>
                <a:gd name="connsiteY16" fmla="*/ 57842 h 385610"/>
                <a:gd name="connsiteX17" fmla="*/ 120503 w 308488"/>
                <a:gd name="connsiteY17" fmla="*/ 57842 h 385610"/>
                <a:gd name="connsiteX18" fmla="*/ 106043 w 308488"/>
                <a:gd name="connsiteY18" fmla="*/ 43381 h 385610"/>
                <a:gd name="connsiteX19" fmla="*/ 120503 w 308488"/>
                <a:gd name="connsiteY19" fmla="*/ 28921 h 385610"/>
                <a:gd name="connsiteX20" fmla="*/ 256046 w 308488"/>
                <a:gd name="connsiteY20" fmla="*/ 129565 h 385610"/>
                <a:gd name="connsiteX21" fmla="*/ 256046 w 308488"/>
                <a:gd name="connsiteY21" fmla="*/ 150003 h 385610"/>
                <a:gd name="connsiteX22" fmla="*/ 217485 w 308488"/>
                <a:gd name="connsiteY22" fmla="*/ 188564 h 385610"/>
                <a:gd name="connsiteX23" fmla="*/ 197047 w 308488"/>
                <a:gd name="connsiteY23" fmla="*/ 188564 h 385610"/>
                <a:gd name="connsiteX24" fmla="*/ 177767 w 308488"/>
                <a:gd name="connsiteY24" fmla="*/ 169283 h 385610"/>
                <a:gd name="connsiteX25" fmla="*/ 177046 w 308488"/>
                <a:gd name="connsiteY25" fmla="*/ 148846 h 385610"/>
                <a:gd name="connsiteX26" fmla="*/ 197483 w 308488"/>
                <a:gd name="connsiteY26" fmla="*/ 148124 h 385610"/>
                <a:gd name="connsiteX27" fmla="*/ 198204 w 308488"/>
                <a:gd name="connsiteY27" fmla="*/ 148846 h 385610"/>
                <a:gd name="connsiteX28" fmla="*/ 207266 w 308488"/>
                <a:gd name="connsiteY28" fmla="*/ 157908 h 385610"/>
                <a:gd name="connsiteX29" fmla="*/ 235608 w 308488"/>
                <a:gd name="connsiteY29" fmla="*/ 129565 h 385610"/>
                <a:gd name="connsiteX30" fmla="*/ 256046 w 308488"/>
                <a:gd name="connsiteY30" fmla="*/ 129565 h 385610"/>
                <a:gd name="connsiteX31" fmla="*/ 256046 w 308488"/>
                <a:gd name="connsiteY31" fmla="*/ 256046 h 385610"/>
                <a:gd name="connsiteX32" fmla="*/ 217485 w 308488"/>
                <a:gd name="connsiteY32" fmla="*/ 294607 h 385610"/>
                <a:gd name="connsiteX33" fmla="*/ 197047 w 308488"/>
                <a:gd name="connsiteY33" fmla="*/ 294607 h 385610"/>
                <a:gd name="connsiteX34" fmla="*/ 177767 w 308488"/>
                <a:gd name="connsiteY34" fmla="*/ 275326 h 385610"/>
                <a:gd name="connsiteX35" fmla="*/ 177046 w 308488"/>
                <a:gd name="connsiteY35" fmla="*/ 254889 h 385610"/>
                <a:gd name="connsiteX36" fmla="*/ 197483 w 308488"/>
                <a:gd name="connsiteY36" fmla="*/ 254168 h 385610"/>
                <a:gd name="connsiteX37" fmla="*/ 198204 w 308488"/>
                <a:gd name="connsiteY37" fmla="*/ 254889 h 385610"/>
                <a:gd name="connsiteX38" fmla="*/ 207266 w 308488"/>
                <a:gd name="connsiteY38" fmla="*/ 263951 h 385610"/>
                <a:gd name="connsiteX39" fmla="*/ 235608 w 308488"/>
                <a:gd name="connsiteY39" fmla="*/ 235608 h 385610"/>
                <a:gd name="connsiteX40" fmla="*/ 256046 w 308488"/>
                <a:gd name="connsiteY40" fmla="*/ 234887 h 385610"/>
                <a:gd name="connsiteX41" fmla="*/ 256767 w 308488"/>
                <a:gd name="connsiteY41" fmla="*/ 255325 h 385610"/>
                <a:gd name="connsiteX42" fmla="*/ 256046 w 308488"/>
                <a:gd name="connsiteY42" fmla="*/ 256046 h 385610"/>
                <a:gd name="connsiteX43" fmla="*/ 57842 w 308488"/>
                <a:gd name="connsiteY43" fmla="*/ 159064 h 385610"/>
                <a:gd name="connsiteX44" fmla="*/ 72302 w 308488"/>
                <a:gd name="connsiteY44" fmla="*/ 144604 h 385610"/>
                <a:gd name="connsiteX45" fmla="*/ 139784 w 308488"/>
                <a:gd name="connsiteY45" fmla="*/ 144604 h 385610"/>
                <a:gd name="connsiteX46" fmla="*/ 154244 w 308488"/>
                <a:gd name="connsiteY46" fmla="*/ 159064 h 385610"/>
                <a:gd name="connsiteX47" fmla="*/ 139784 w 308488"/>
                <a:gd name="connsiteY47" fmla="*/ 173525 h 385610"/>
                <a:gd name="connsiteX48" fmla="*/ 72302 w 308488"/>
                <a:gd name="connsiteY48" fmla="*/ 173525 h 385610"/>
                <a:gd name="connsiteX49" fmla="*/ 57842 w 308488"/>
                <a:gd name="connsiteY49" fmla="*/ 159064 h 385610"/>
                <a:gd name="connsiteX50" fmla="*/ 72302 w 308488"/>
                <a:gd name="connsiteY50" fmla="*/ 250647 h 385610"/>
                <a:gd name="connsiteX51" fmla="*/ 139784 w 308488"/>
                <a:gd name="connsiteY51" fmla="*/ 250647 h 385610"/>
                <a:gd name="connsiteX52" fmla="*/ 154244 w 308488"/>
                <a:gd name="connsiteY52" fmla="*/ 265107 h 385610"/>
                <a:gd name="connsiteX53" fmla="*/ 139784 w 308488"/>
                <a:gd name="connsiteY53" fmla="*/ 279568 h 385610"/>
                <a:gd name="connsiteX54" fmla="*/ 72302 w 308488"/>
                <a:gd name="connsiteY54" fmla="*/ 279568 h 385610"/>
                <a:gd name="connsiteX55" fmla="*/ 57842 w 308488"/>
                <a:gd name="connsiteY55" fmla="*/ 265107 h 385610"/>
                <a:gd name="connsiteX56" fmla="*/ 72302 w 308488"/>
                <a:gd name="connsiteY56" fmla="*/ 250647 h 38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08488" h="385610">
                  <a:moveTo>
                    <a:pt x="187985" y="0"/>
                  </a:moveTo>
                  <a:lnTo>
                    <a:pt x="120503" y="0"/>
                  </a:lnTo>
                  <a:cubicBezTo>
                    <a:pt x="98410" y="1"/>
                    <a:pt x="79847" y="16605"/>
                    <a:pt x="77392" y="38561"/>
                  </a:cubicBezTo>
                  <a:lnTo>
                    <a:pt x="43381" y="38561"/>
                  </a:lnTo>
                  <a:cubicBezTo>
                    <a:pt x="19422" y="38561"/>
                    <a:pt x="0" y="57984"/>
                    <a:pt x="0" y="81942"/>
                  </a:cubicBezTo>
                  <a:lnTo>
                    <a:pt x="0" y="342230"/>
                  </a:lnTo>
                  <a:cubicBezTo>
                    <a:pt x="0" y="366188"/>
                    <a:pt x="19422" y="385611"/>
                    <a:pt x="43381" y="385611"/>
                  </a:cubicBezTo>
                  <a:lnTo>
                    <a:pt x="265107" y="385611"/>
                  </a:lnTo>
                  <a:cubicBezTo>
                    <a:pt x="289065" y="385611"/>
                    <a:pt x="308489" y="366188"/>
                    <a:pt x="308489" y="342230"/>
                  </a:cubicBezTo>
                  <a:lnTo>
                    <a:pt x="308489" y="81942"/>
                  </a:lnTo>
                  <a:cubicBezTo>
                    <a:pt x="308489" y="57984"/>
                    <a:pt x="289065" y="38561"/>
                    <a:pt x="265107" y="38561"/>
                  </a:cubicBezTo>
                  <a:lnTo>
                    <a:pt x="231097" y="38561"/>
                  </a:lnTo>
                  <a:cubicBezTo>
                    <a:pt x="228642" y="16605"/>
                    <a:pt x="210079" y="1"/>
                    <a:pt x="187985" y="0"/>
                  </a:cubicBezTo>
                  <a:close/>
                  <a:moveTo>
                    <a:pt x="120503" y="28921"/>
                  </a:moveTo>
                  <a:lnTo>
                    <a:pt x="187985" y="28921"/>
                  </a:lnTo>
                  <a:cubicBezTo>
                    <a:pt x="195971" y="28921"/>
                    <a:pt x="202446" y="35395"/>
                    <a:pt x="202446" y="43381"/>
                  </a:cubicBezTo>
                  <a:cubicBezTo>
                    <a:pt x="202446" y="51367"/>
                    <a:pt x="195971" y="57842"/>
                    <a:pt x="187985" y="57842"/>
                  </a:cubicBezTo>
                  <a:lnTo>
                    <a:pt x="120503" y="57842"/>
                  </a:lnTo>
                  <a:cubicBezTo>
                    <a:pt x="112517" y="57842"/>
                    <a:pt x="106043" y="51367"/>
                    <a:pt x="106043" y="43381"/>
                  </a:cubicBezTo>
                  <a:cubicBezTo>
                    <a:pt x="106043" y="35395"/>
                    <a:pt x="112517" y="28921"/>
                    <a:pt x="120503" y="28921"/>
                  </a:cubicBezTo>
                  <a:close/>
                  <a:moveTo>
                    <a:pt x="256046" y="129565"/>
                  </a:moveTo>
                  <a:cubicBezTo>
                    <a:pt x="261685" y="135211"/>
                    <a:pt x="261685" y="144357"/>
                    <a:pt x="256046" y="150003"/>
                  </a:cubicBezTo>
                  <a:lnTo>
                    <a:pt x="217485" y="188564"/>
                  </a:lnTo>
                  <a:cubicBezTo>
                    <a:pt x="211839" y="194203"/>
                    <a:pt x="202692" y="194203"/>
                    <a:pt x="197047" y="188564"/>
                  </a:cubicBezTo>
                  <a:lnTo>
                    <a:pt x="177767" y="169283"/>
                  </a:lnTo>
                  <a:cubicBezTo>
                    <a:pt x="171925" y="163838"/>
                    <a:pt x="171601" y="154688"/>
                    <a:pt x="177046" y="148846"/>
                  </a:cubicBezTo>
                  <a:cubicBezTo>
                    <a:pt x="182490" y="143003"/>
                    <a:pt x="191639" y="142680"/>
                    <a:pt x="197483" y="148124"/>
                  </a:cubicBezTo>
                  <a:cubicBezTo>
                    <a:pt x="197732" y="148356"/>
                    <a:pt x="197973" y="148597"/>
                    <a:pt x="198204" y="148846"/>
                  </a:cubicBezTo>
                  <a:lnTo>
                    <a:pt x="207266" y="157908"/>
                  </a:lnTo>
                  <a:lnTo>
                    <a:pt x="235608" y="129565"/>
                  </a:lnTo>
                  <a:cubicBezTo>
                    <a:pt x="241254" y="123927"/>
                    <a:pt x="250400" y="123927"/>
                    <a:pt x="256046" y="129565"/>
                  </a:cubicBezTo>
                  <a:close/>
                  <a:moveTo>
                    <a:pt x="256046" y="256046"/>
                  </a:moveTo>
                  <a:lnTo>
                    <a:pt x="217485" y="294607"/>
                  </a:lnTo>
                  <a:cubicBezTo>
                    <a:pt x="211839" y="300246"/>
                    <a:pt x="202692" y="300246"/>
                    <a:pt x="197047" y="294607"/>
                  </a:cubicBezTo>
                  <a:lnTo>
                    <a:pt x="177767" y="275326"/>
                  </a:lnTo>
                  <a:cubicBezTo>
                    <a:pt x="171925" y="269881"/>
                    <a:pt x="171601" y="260731"/>
                    <a:pt x="177046" y="254889"/>
                  </a:cubicBezTo>
                  <a:cubicBezTo>
                    <a:pt x="182490" y="249047"/>
                    <a:pt x="191639" y="248723"/>
                    <a:pt x="197483" y="254168"/>
                  </a:cubicBezTo>
                  <a:cubicBezTo>
                    <a:pt x="197732" y="254399"/>
                    <a:pt x="197973" y="254640"/>
                    <a:pt x="198204" y="254889"/>
                  </a:cubicBezTo>
                  <a:lnTo>
                    <a:pt x="207266" y="263951"/>
                  </a:lnTo>
                  <a:lnTo>
                    <a:pt x="235608" y="235608"/>
                  </a:lnTo>
                  <a:cubicBezTo>
                    <a:pt x="241053" y="229766"/>
                    <a:pt x="250204" y="229442"/>
                    <a:pt x="256046" y="234887"/>
                  </a:cubicBezTo>
                  <a:cubicBezTo>
                    <a:pt x="261888" y="240332"/>
                    <a:pt x="262212" y="249481"/>
                    <a:pt x="256767" y="255325"/>
                  </a:cubicBezTo>
                  <a:cubicBezTo>
                    <a:pt x="256535" y="255573"/>
                    <a:pt x="256294" y="255814"/>
                    <a:pt x="256046" y="256046"/>
                  </a:cubicBezTo>
                  <a:close/>
                  <a:moveTo>
                    <a:pt x="57842" y="159064"/>
                  </a:moveTo>
                  <a:cubicBezTo>
                    <a:pt x="57842" y="151078"/>
                    <a:pt x="64316" y="144604"/>
                    <a:pt x="72302" y="144604"/>
                  </a:cubicBezTo>
                  <a:lnTo>
                    <a:pt x="139784" y="144604"/>
                  </a:lnTo>
                  <a:cubicBezTo>
                    <a:pt x="147770" y="144604"/>
                    <a:pt x="154244" y="151078"/>
                    <a:pt x="154244" y="159064"/>
                  </a:cubicBezTo>
                  <a:cubicBezTo>
                    <a:pt x="154244" y="167050"/>
                    <a:pt x="147770" y="173525"/>
                    <a:pt x="139784" y="173525"/>
                  </a:cubicBezTo>
                  <a:lnTo>
                    <a:pt x="72302" y="173525"/>
                  </a:lnTo>
                  <a:cubicBezTo>
                    <a:pt x="64316" y="173525"/>
                    <a:pt x="57842" y="167050"/>
                    <a:pt x="57842" y="159064"/>
                  </a:cubicBezTo>
                  <a:close/>
                  <a:moveTo>
                    <a:pt x="72302" y="250647"/>
                  </a:moveTo>
                  <a:lnTo>
                    <a:pt x="139784" y="250647"/>
                  </a:lnTo>
                  <a:cubicBezTo>
                    <a:pt x="147770" y="250647"/>
                    <a:pt x="154244" y="257121"/>
                    <a:pt x="154244" y="265107"/>
                  </a:cubicBezTo>
                  <a:cubicBezTo>
                    <a:pt x="154244" y="273093"/>
                    <a:pt x="147770" y="279568"/>
                    <a:pt x="139784" y="279568"/>
                  </a:cubicBezTo>
                  <a:lnTo>
                    <a:pt x="72302" y="279568"/>
                  </a:lnTo>
                  <a:cubicBezTo>
                    <a:pt x="64316" y="279568"/>
                    <a:pt x="57842" y="273093"/>
                    <a:pt x="57842" y="265107"/>
                  </a:cubicBezTo>
                  <a:cubicBezTo>
                    <a:pt x="57842" y="257121"/>
                    <a:pt x="64316" y="250647"/>
                    <a:pt x="72302" y="250647"/>
                  </a:cubicBezTo>
                  <a:close/>
                </a:path>
              </a:pathLst>
            </a:custGeom>
            <a:solidFill>
              <a:srgbClr val="8661C5"/>
            </a:solidFill>
            <a:ln w="1905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Graphic 78">
              <a:extLst>
                <a:ext uri="{FF2B5EF4-FFF2-40B4-BE49-F238E27FC236}">
                  <a16:creationId xmlns:a16="http://schemas.microsoft.com/office/drawing/2014/main" id="{6C9F1459-6267-7422-78AA-0823B80A6A59}"/>
                </a:ext>
              </a:extLst>
            </p:cNvPr>
            <p:cNvSpPr/>
            <p:nvPr/>
          </p:nvSpPr>
          <p:spPr>
            <a:xfrm>
              <a:off x="6350168" y="2882168"/>
              <a:ext cx="344387" cy="430484"/>
            </a:xfrm>
            <a:custGeom>
              <a:avLst/>
              <a:gdLst>
                <a:gd name="connsiteX0" fmla="*/ 187985 w 308488"/>
                <a:gd name="connsiteY0" fmla="*/ 0 h 385610"/>
                <a:gd name="connsiteX1" fmla="*/ 120503 w 308488"/>
                <a:gd name="connsiteY1" fmla="*/ 0 h 385610"/>
                <a:gd name="connsiteX2" fmla="*/ 77392 w 308488"/>
                <a:gd name="connsiteY2" fmla="*/ 38561 h 385610"/>
                <a:gd name="connsiteX3" fmla="*/ 43381 w 308488"/>
                <a:gd name="connsiteY3" fmla="*/ 38561 h 385610"/>
                <a:gd name="connsiteX4" fmla="*/ 0 w 308488"/>
                <a:gd name="connsiteY4" fmla="*/ 81942 h 385610"/>
                <a:gd name="connsiteX5" fmla="*/ 0 w 308488"/>
                <a:gd name="connsiteY5" fmla="*/ 342230 h 385610"/>
                <a:gd name="connsiteX6" fmla="*/ 43381 w 308488"/>
                <a:gd name="connsiteY6" fmla="*/ 385611 h 385610"/>
                <a:gd name="connsiteX7" fmla="*/ 265107 w 308488"/>
                <a:gd name="connsiteY7" fmla="*/ 385611 h 385610"/>
                <a:gd name="connsiteX8" fmla="*/ 308489 w 308488"/>
                <a:gd name="connsiteY8" fmla="*/ 342230 h 385610"/>
                <a:gd name="connsiteX9" fmla="*/ 308489 w 308488"/>
                <a:gd name="connsiteY9" fmla="*/ 81942 h 385610"/>
                <a:gd name="connsiteX10" fmla="*/ 265107 w 308488"/>
                <a:gd name="connsiteY10" fmla="*/ 38561 h 385610"/>
                <a:gd name="connsiteX11" fmla="*/ 231097 w 308488"/>
                <a:gd name="connsiteY11" fmla="*/ 38561 h 385610"/>
                <a:gd name="connsiteX12" fmla="*/ 187985 w 308488"/>
                <a:gd name="connsiteY12" fmla="*/ 0 h 385610"/>
                <a:gd name="connsiteX13" fmla="*/ 120503 w 308488"/>
                <a:gd name="connsiteY13" fmla="*/ 28921 h 385610"/>
                <a:gd name="connsiteX14" fmla="*/ 187985 w 308488"/>
                <a:gd name="connsiteY14" fmla="*/ 28921 h 385610"/>
                <a:gd name="connsiteX15" fmla="*/ 202446 w 308488"/>
                <a:gd name="connsiteY15" fmla="*/ 43381 h 385610"/>
                <a:gd name="connsiteX16" fmla="*/ 187985 w 308488"/>
                <a:gd name="connsiteY16" fmla="*/ 57842 h 385610"/>
                <a:gd name="connsiteX17" fmla="*/ 120503 w 308488"/>
                <a:gd name="connsiteY17" fmla="*/ 57842 h 385610"/>
                <a:gd name="connsiteX18" fmla="*/ 106043 w 308488"/>
                <a:gd name="connsiteY18" fmla="*/ 43381 h 385610"/>
                <a:gd name="connsiteX19" fmla="*/ 120503 w 308488"/>
                <a:gd name="connsiteY19" fmla="*/ 28921 h 385610"/>
                <a:gd name="connsiteX20" fmla="*/ 256046 w 308488"/>
                <a:gd name="connsiteY20" fmla="*/ 129565 h 385610"/>
                <a:gd name="connsiteX21" fmla="*/ 256046 w 308488"/>
                <a:gd name="connsiteY21" fmla="*/ 150003 h 385610"/>
                <a:gd name="connsiteX22" fmla="*/ 217485 w 308488"/>
                <a:gd name="connsiteY22" fmla="*/ 188564 h 385610"/>
                <a:gd name="connsiteX23" fmla="*/ 197047 w 308488"/>
                <a:gd name="connsiteY23" fmla="*/ 188564 h 385610"/>
                <a:gd name="connsiteX24" fmla="*/ 177767 w 308488"/>
                <a:gd name="connsiteY24" fmla="*/ 169283 h 385610"/>
                <a:gd name="connsiteX25" fmla="*/ 177046 w 308488"/>
                <a:gd name="connsiteY25" fmla="*/ 148846 h 385610"/>
                <a:gd name="connsiteX26" fmla="*/ 197483 w 308488"/>
                <a:gd name="connsiteY26" fmla="*/ 148124 h 385610"/>
                <a:gd name="connsiteX27" fmla="*/ 198204 w 308488"/>
                <a:gd name="connsiteY27" fmla="*/ 148846 h 385610"/>
                <a:gd name="connsiteX28" fmla="*/ 207266 w 308488"/>
                <a:gd name="connsiteY28" fmla="*/ 157908 h 385610"/>
                <a:gd name="connsiteX29" fmla="*/ 235608 w 308488"/>
                <a:gd name="connsiteY29" fmla="*/ 129565 h 385610"/>
                <a:gd name="connsiteX30" fmla="*/ 256046 w 308488"/>
                <a:gd name="connsiteY30" fmla="*/ 129565 h 385610"/>
                <a:gd name="connsiteX31" fmla="*/ 256046 w 308488"/>
                <a:gd name="connsiteY31" fmla="*/ 256046 h 385610"/>
                <a:gd name="connsiteX32" fmla="*/ 217485 w 308488"/>
                <a:gd name="connsiteY32" fmla="*/ 294607 h 385610"/>
                <a:gd name="connsiteX33" fmla="*/ 197047 w 308488"/>
                <a:gd name="connsiteY33" fmla="*/ 294607 h 385610"/>
                <a:gd name="connsiteX34" fmla="*/ 177767 w 308488"/>
                <a:gd name="connsiteY34" fmla="*/ 275326 h 385610"/>
                <a:gd name="connsiteX35" fmla="*/ 177046 w 308488"/>
                <a:gd name="connsiteY35" fmla="*/ 254889 h 385610"/>
                <a:gd name="connsiteX36" fmla="*/ 197483 w 308488"/>
                <a:gd name="connsiteY36" fmla="*/ 254168 h 385610"/>
                <a:gd name="connsiteX37" fmla="*/ 198204 w 308488"/>
                <a:gd name="connsiteY37" fmla="*/ 254889 h 385610"/>
                <a:gd name="connsiteX38" fmla="*/ 207266 w 308488"/>
                <a:gd name="connsiteY38" fmla="*/ 263951 h 385610"/>
                <a:gd name="connsiteX39" fmla="*/ 235608 w 308488"/>
                <a:gd name="connsiteY39" fmla="*/ 235608 h 385610"/>
                <a:gd name="connsiteX40" fmla="*/ 256046 w 308488"/>
                <a:gd name="connsiteY40" fmla="*/ 234887 h 385610"/>
                <a:gd name="connsiteX41" fmla="*/ 256767 w 308488"/>
                <a:gd name="connsiteY41" fmla="*/ 255325 h 385610"/>
                <a:gd name="connsiteX42" fmla="*/ 256046 w 308488"/>
                <a:gd name="connsiteY42" fmla="*/ 256046 h 385610"/>
                <a:gd name="connsiteX43" fmla="*/ 57842 w 308488"/>
                <a:gd name="connsiteY43" fmla="*/ 159064 h 385610"/>
                <a:gd name="connsiteX44" fmla="*/ 72302 w 308488"/>
                <a:gd name="connsiteY44" fmla="*/ 144604 h 385610"/>
                <a:gd name="connsiteX45" fmla="*/ 139784 w 308488"/>
                <a:gd name="connsiteY45" fmla="*/ 144604 h 385610"/>
                <a:gd name="connsiteX46" fmla="*/ 154244 w 308488"/>
                <a:gd name="connsiteY46" fmla="*/ 159064 h 385610"/>
                <a:gd name="connsiteX47" fmla="*/ 139784 w 308488"/>
                <a:gd name="connsiteY47" fmla="*/ 173525 h 385610"/>
                <a:gd name="connsiteX48" fmla="*/ 72302 w 308488"/>
                <a:gd name="connsiteY48" fmla="*/ 173525 h 385610"/>
                <a:gd name="connsiteX49" fmla="*/ 57842 w 308488"/>
                <a:gd name="connsiteY49" fmla="*/ 159064 h 385610"/>
                <a:gd name="connsiteX50" fmla="*/ 72302 w 308488"/>
                <a:gd name="connsiteY50" fmla="*/ 250647 h 385610"/>
                <a:gd name="connsiteX51" fmla="*/ 139784 w 308488"/>
                <a:gd name="connsiteY51" fmla="*/ 250647 h 385610"/>
                <a:gd name="connsiteX52" fmla="*/ 154244 w 308488"/>
                <a:gd name="connsiteY52" fmla="*/ 265107 h 385610"/>
                <a:gd name="connsiteX53" fmla="*/ 139784 w 308488"/>
                <a:gd name="connsiteY53" fmla="*/ 279568 h 385610"/>
                <a:gd name="connsiteX54" fmla="*/ 72302 w 308488"/>
                <a:gd name="connsiteY54" fmla="*/ 279568 h 385610"/>
                <a:gd name="connsiteX55" fmla="*/ 57842 w 308488"/>
                <a:gd name="connsiteY55" fmla="*/ 265107 h 385610"/>
                <a:gd name="connsiteX56" fmla="*/ 72302 w 308488"/>
                <a:gd name="connsiteY56" fmla="*/ 250647 h 38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08488" h="385610">
                  <a:moveTo>
                    <a:pt x="187985" y="0"/>
                  </a:moveTo>
                  <a:lnTo>
                    <a:pt x="120503" y="0"/>
                  </a:lnTo>
                  <a:cubicBezTo>
                    <a:pt x="98410" y="1"/>
                    <a:pt x="79847" y="16605"/>
                    <a:pt x="77392" y="38561"/>
                  </a:cubicBezTo>
                  <a:lnTo>
                    <a:pt x="43381" y="38561"/>
                  </a:lnTo>
                  <a:cubicBezTo>
                    <a:pt x="19422" y="38561"/>
                    <a:pt x="0" y="57984"/>
                    <a:pt x="0" y="81942"/>
                  </a:cubicBezTo>
                  <a:lnTo>
                    <a:pt x="0" y="342230"/>
                  </a:lnTo>
                  <a:cubicBezTo>
                    <a:pt x="0" y="366188"/>
                    <a:pt x="19422" y="385611"/>
                    <a:pt x="43381" y="385611"/>
                  </a:cubicBezTo>
                  <a:lnTo>
                    <a:pt x="265107" y="385611"/>
                  </a:lnTo>
                  <a:cubicBezTo>
                    <a:pt x="289065" y="385611"/>
                    <a:pt x="308489" y="366188"/>
                    <a:pt x="308489" y="342230"/>
                  </a:cubicBezTo>
                  <a:lnTo>
                    <a:pt x="308489" y="81942"/>
                  </a:lnTo>
                  <a:cubicBezTo>
                    <a:pt x="308489" y="57984"/>
                    <a:pt x="289065" y="38561"/>
                    <a:pt x="265107" y="38561"/>
                  </a:cubicBezTo>
                  <a:lnTo>
                    <a:pt x="231097" y="38561"/>
                  </a:lnTo>
                  <a:cubicBezTo>
                    <a:pt x="228642" y="16605"/>
                    <a:pt x="210079" y="1"/>
                    <a:pt x="187985" y="0"/>
                  </a:cubicBezTo>
                  <a:close/>
                  <a:moveTo>
                    <a:pt x="120503" y="28921"/>
                  </a:moveTo>
                  <a:lnTo>
                    <a:pt x="187985" y="28921"/>
                  </a:lnTo>
                  <a:cubicBezTo>
                    <a:pt x="195971" y="28921"/>
                    <a:pt x="202446" y="35395"/>
                    <a:pt x="202446" y="43381"/>
                  </a:cubicBezTo>
                  <a:cubicBezTo>
                    <a:pt x="202446" y="51367"/>
                    <a:pt x="195971" y="57842"/>
                    <a:pt x="187985" y="57842"/>
                  </a:cubicBezTo>
                  <a:lnTo>
                    <a:pt x="120503" y="57842"/>
                  </a:lnTo>
                  <a:cubicBezTo>
                    <a:pt x="112517" y="57842"/>
                    <a:pt x="106043" y="51367"/>
                    <a:pt x="106043" y="43381"/>
                  </a:cubicBezTo>
                  <a:cubicBezTo>
                    <a:pt x="106043" y="35395"/>
                    <a:pt x="112517" y="28921"/>
                    <a:pt x="120503" y="28921"/>
                  </a:cubicBezTo>
                  <a:close/>
                  <a:moveTo>
                    <a:pt x="256046" y="129565"/>
                  </a:moveTo>
                  <a:cubicBezTo>
                    <a:pt x="261685" y="135211"/>
                    <a:pt x="261685" y="144357"/>
                    <a:pt x="256046" y="150003"/>
                  </a:cubicBezTo>
                  <a:lnTo>
                    <a:pt x="217485" y="188564"/>
                  </a:lnTo>
                  <a:cubicBezTo>
                    <a:pt x="211839" y="194203"/>
                    <a:pt x="202692" y="194203"/>
                    <a:pt x="197047" y="188564"/>
                  </a:cubicBezTo>
                  <a:lnTo>
                    <a:pt x="177767" y="169283"/>
                  </a:lnTo>
                  <a:cubicBezTo>
                    <a:pt x="171925" y="163838"/>
                    <a:pt x="171601" y="154688"/>
                    <a:pt x="177046" y="148846"/>
                  </a:cubicBezTo>
                  <a:cubicBezTo>
                    <a:pt x="182490" y="143003"/>
                    <a:pt x="191639" y="142680"/>
                    <a:pt x="197483" y="148124"/>
                  </a:cubicBezTo>
                  <a:cubicBezTo>
                    <a:pt x="197732" y="148356"/>
                    <a:pt x="197973" y="148597"/>
                    <a:pt x="198204" y="148846"/>
                  </a:cubicBezTo>
                  <a:lnTo>
                    <a:pt x="207266" y="157908"/>
                  </a:lnTo>
                  <a:lnTo>
                    <a:pt x="235608" y="129565"/>
                  </a:lnTo>
                  <a:cubicBezTo>
                    <a:pt x="241254" y="123927"/>
                    <a:pt x="250400" y="123927"/>
                    <a:pt x="256046" y="129565"/>
                  </a:cubicBezTo>
                  <a:close/>
                  <a:moveTo>
                    <a:pt x="256046" y="256046"/>
                  </a:moveTo>
                  <a:lnTo>
                    <a:pt x="217485" y="294607"/>
                  </a:lnTo>
                  <a:cubicBezTo>
                    <a:pt x="211839" y="300246"/>
                    <a:pt x="202692" y="300246"/>
                    <a:pt x="197047" y="294607"/>
                  </a:cubicBezTo>
                  <a:lnTo>
                    <a:pt x="177767" y="275326"/>
                  </a:lnTo>
                  <a:cubicBezTo>
                    <a:pt x="171925" y="269881"/>
                    <a:pt x="171601" y="260731"/>
                    <a:pt x="177046" y="254889"/>
                  </a:cubicBezTo>
                  <a:cubicBezTo>
                    <a:pt x="182490" y="249047"/>
                    <a:pt x="191639" y="248723"/>
                    <a:pt x="197483" y="254168"/>
                  </a:cubicBezTo>
                  <a:cubicBezTo>
                    <a:pt x="197732" y="254399"/>
                    <a:pt x="197973" y="254640"/>
                    <a:pt x="198204" y="254889"/>
                  </a:cubicBezTo>
                  <a:lnTo>
                    <a:pt x="207266" y="263951"/>
                  </a:lnTo>
                  <a:lnTo>
                    <a:pt x="235608" y="235608"/>
                  </a:lnTo>
                  <a:cubicBezTo>
                    <a:pt x="241053" y="229766"/>
                    <a:pt x="250204" y="229442"/>
                    <a:pt x="256046" y="234887"/>
                  </a:cubicBezTo>
                  <a:cubicBezTo>
                    <a:pt x="261888" y="240332"/>
                    <a:pt x="262212" y="249481"/>
                    <a:pt x="256767" y="255325"/>
                  </a:cubicBezTo>
                  <a:cubicBezTo>
                    <a:pt x="256535" y="255573"/>
                    <a:pt x="256294" y="255814"/>
                    <a:pt x="256046" y="256046"/>
                  </a:cubicBezTo>
                  <a:close/>
                  <a:moveTo>
                    <a:pt x="57842" y="159064"/>
                  </a:moveTo>
                  <a:cubicBezTo>
                    <a:pt x="57842" y="151078"/>
                    <a:pt x="64316" y="144604"/>
                    <a:pt x="72302" y="144604"/>
                  </a:cubicBezTo>
                  <a:lnTo>
                    <a:pt x="139784" y="144604"/>
                  </a:lnTo>
                  <a:cubicBezTo>
                    <a:pt x="147770" y="144604"/>
                    <a:pt x="154244" y="151078"/>
                    <a:pt x="154244" y="159064"/>
                  </a:cubicBezTo>
                  <a:cubicBezTo>
                    <a:pt x="154244" y="167050"/>
                    <a:pt x="147770" y="173525"/>
                    <a:pt x="139784" y="173525"/>
                  </a:cubicBezTo>
                  <a:lnTo>
                    <a:pt x="72302" y="173525"/>
                  </a:lnTo>
                  <a:cubicBezTo>
                    <a:pt x="64316" y="173525"/>
                    <a:pt x="57842" y="167050"/>
                    <a:pt x="57842" y="159064"/>
                  </a:cubicBezTo>
                  <a:close/>
                  <a:moveTo>
                    <a:pt x="72302" y="250647"/>
                  </a:moveTo>
                  <a:lnTo>
                    <a:pt x="139784" y="250647"/>
                  </a:lnTo>
                  <a:cubicBezTo>
                    <a:pt x="147770" y="250647"/>
                    <a:pt x="154244" y="257121"/>
                    <a:pt x="154244" y="265107"/>
                  </a:cubicBezTo>
                  <a:cubicBezTo>
                    <a:pt x="154244" y="273093"/>
                    <a:pt x="147770" y="279568"/>
                    <a:pt x="139784" y="279568"/>
                  </a:cubicBezTo>
                  <a:lnTo>
                    <a:pt x="72302" y="279568"/>
                  </a:lnTo>
                  <a:cubicBezTo>
                    <a:pt x="64316" y="279568"/>
                    <a:pt x="57842" y="273093"/>
                    <a:pt x="57842" y="265107"/>
                  </a:cubicBezTo>
                  <a:cubicBezTo>
                    <a:pt x="57842" y="257121"/>
                    <a:pt x="64316" y="250647"/>
                    <a:pt x="72302" y="250647"/>
                  </a:cubicBezTo>
                  <a:close/>
                </a:path>
              </a:pathLst>
            </a:custGeom>
            <a:solidFill>
              <a:schemeClr val="accent6"/>
            </a:solidFill>
            <a:ln w="1905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995367E4-D999-21EF-DE7E-EAB0ADB5C5F5}"/>
              </a:ext>
            </a:extLst>
          </p:cNvPr>
          <p:cNvGrpSpPr/>
          <p:nvPr/>
        </p:nvGrpSpPr>
        <p:grpSpPr>
          <a:xfrm>
            <a:off x="1234058" y="2745111"/>
            <a:ext cx="2365169" cy="1308611"/>
            <a:chOff x="774890" y="1902950"/>
            <a:chExt cx="3081372" cy="4139494"/>
          </a:xfrm>
        </p:grpSpPr>
        <p:sp>
          <p:nvSpPr>
            <p:cNvPr id="20" name="Rounded Rectangle 8">
              <a:extLst>
                <a:ext uri="{FF2B5EF4-FFF2-40B4-BE49-F238E27FC236}">
                  <a16:creationId xmlns:a16="http://schemas.microsoft.com/office/drawing/2014/main" id="{E64EA061-E43F-5B06-D245-F35715AA71F7}"/>
                </a:ext>
              </a:extLst>
            </p:cNvPr>
            <p:cNvSpPr/>
            <p:nvPr/>
          </p:nvSpPr>
          <p:spPr bwMode="auto">
            <a:xfrm>
              <a:off x="774890" y="1902950"/>
              <a:ext cx="3081372" cy="4139494"/>
            </a:xfrm>
            <a:prstGeom prst="roundRect">
              <a:avLst>
                <a:gd name="adj" fmla="val 5687"/>
              </a:avLst>
            </a:prstGeom>
            <a:solidFill>
              <a:schemeClr val="bg1"/>
            </a:solidFill>
            <a:ln w="9525" cap="flat" cmpd="sng" algn="ctr">
              <a:solidFill>
                <a:srgbClr val="F5F3F5"/>
              </a:soli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 name="TextBox 20">
              <a:extLst>
                <a:ext uri="{FF2B5EF4-FFF2-40B4-BE49-F238E27FC236}">
                  <a16:creationId xmlns:a16="http://schemas.microsoft.com/office/drawing/2014/main" id="{F0162C07-7461-4C35-B69C-88F78944E226}"/>
                </a:ext>
              </a:extLst>
            </p:cNvPr>
            <p:cNvSpPr txBox="1"/>
            <p:nvPr/>
          </p:nvSpPr>
          <p:spPr>
            <a:xfrm>
              <a:off x="912021" y="3668990"/>
              <a:ext cx="2807105" cy="15577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8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Semibold"/>
                  <a:ea typeface="+mn-ea"/>
                  <a:cs typeface="Segoe UI" pitchFamily="34" charset="0"/>
                </a:rPr>
                <a:t>Generate a test dataset </a:t>
              </a:r>
              <a:r>
                <a:rPr kumimoji="0" lang="en-US" sz="1600" b="0" i="0" u="none" strike="noStrike" kern="1200" cap="none" spc="0" normalizeH="0" baseline="0" noProof="0">
                  <a:ln w="3175">
                    <a:noFill/>
                  </a:ln>
                  <a:solidFill>
                    <a:srgbClr val="000000"/>
                  </a:solidFill>
                  <a:effectLst/>
                  <a:uLnTx/>
                  <a:uFillTx/>
                  <a:latin typeface="Segoe UI"/>
                  <a:ea typeface="+mn-ea"/>
                  <a:cs typeface="Segoe UI" pitchFamily="34" charset="0"/>
                </a:rPr>
                <a:t>for risk and safety</a:t>
              </a:r>
            </a:p>
          </p:txBody>
        </p:sp>
      </p:grpSp>
      <p:grpSp>
        <p:nvGrpSpPr>
          <p:cNvPr id="55" name="Group 54">
            <a:extLst>
              <a:ext uri="{FF2B5EF4-FFF2-40B4-BE49-F238E27FC236}">
                <a16:creationId xmlns:a16="http://schemas.microsoft.com/office/drawing/2014/main" id="{3D5B999E-7CD5-1FEF-77EC-8DBB007D87B6}"/>
              </a:ext>
            </a:extLst>
          </p:cNvPr>
          <p:cNvGrpSpPr/>
          <p:nvPr/>
        </p:nvGrpSpPr>
        <p:grpSpPr>
          <a:xfrm>
            <a:off x="2123884" y="2879734"/>
            <a:ext cx="546926" cy="426215"/>
            <a:chOff x="2123884" y="2879734"/>
            <a:chExt cx="546926" cy="426215"/>
          </a:xfrm>
        </p:grpSpPr>
        <p:sp>
          <p:nvSpPr>
            <p:cNvPr id="38" name="Freeform: Shape 37">
              <a:extLst>
                <a:ext uri="{FF2B5EF4-FFF2-40B4-BE49-F238E27FC236}">
                  <a16:creationId xmlns:a16="http://schemas.microsoft.com/office/drawing/2014/main" id="{283054AA-0519-E38B-3A9C-D08E49FD7F8D}"/>
                </a:ext>
              </a:extLst>
            </p:cNvPr>
            <p:cNvSpPr/>
            <p:nvPr/>
          </p:nvSpPr>
          <p:spPr>
            <a:xfrm>
              <a:off x="2123884" y="2879734"/>
              <a:ext cx="340990" cy="346750"/>
            </a:xfrm>
            <a:custGeom>
              <a:avLst/>
              <a:gdLst>
                <a:gd name="connsiteX0" fmla="*/ 323850 w 476250"/>
                <a:gd name="connsiteY0" fmla="*/ 66675 h 428625"/>
                <a:gd name="connsiteX1" fmla="*/ 476250 w 476250"/>
                <a:gd name="connsiteY1" fmla="*/ 66675 h 428625"/>
                <a:gd name="connsiteX2" fmla="*/ 476250 w 476250"/>
                <a:gd name="connsiteY2" fmla="*/ 38100 h 428625"/>
                <a:gd name="connsiteX3" fmla="*/ 438150 w 476250"/>
                <a:gd name="connsiteY3" fmla="*/ 0 h 428625"/>
                <a:gd name="connsiteX4" fmla="*/ 38100 w 476250"/>
                <a:gd name="connsiteY4" fmla="*/ 0 h 428625"/>
                <a:gd name="connsiteX5" fmla="*/ 0 w 476250"/>
                <a:gd name="connsiteY5" fmla="*/ 38100 h 428625"/>
                <a:gd name="connsiteX6" fmla="*/ 0 w 476250"/>
                <a:gd name="connsiteY6" fmla="*/ 295275 h 428625"/>
                <a:gd name="connsiteX7" fmla="*/ 38100 w 476250"/>
                <a:gd name="connsiteY7" fmla="*/ 333375 h 428625"/>
                <a:gd name="connsiteX8" fmla="*/ 95250 w 476250"/>
                <a:gd name="connsiteY8" fmla="*/ 333375 h 428625"/>
                <a:gd name="connsiteX9" fmla="*/ 95250 w 476250"/>
                <a:gd name="connsiteY9" fmla="*/ 428625 h 428625"/>
                <a:gd name="connsiteX10" fmla="*/ 190500 w 476250"/>
                <a:gd name="connsiteY10" fmla="*/ 333375 h 428625"/>
                <a:gd name="connsiteX11" fmla="*/ 247650 w 476250"/>
                <a:gd name="connsiteY11" fmla="*/ 333375 h 428625"/>
                <a:gd name="connsiteX12" fmla="*/ 247650 w 476250"/>
                <a:gd name="connsiteY12" fmla="*/ 142875 h 428625"/>
                <a:gd name="connsiteX13" fmla="*/ 323850 w 476250"/>
                <a:gd name="connsiteY13" fmla="*/ 66675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428625">
                  <a:moveTo>
                    <a:pt x="323850" y="66675"/>
                  </a:moveTo>
                  <a:lnTo>
                    <a:pt x="476250" y="66675"/>
                  </a:lnTo>
                  <a:lnTo>
                    <a:pt x="476250" y="38100"/>
                  </a:lnTo>
                  <a:cubicBezTo>
                    <a:pt x="476250" y="17145"/>
                    <a:pt x="459105" y="0"/>
                    <a:pt x="438150" y="0"/>
                  </a:cubicBezTo>
                  <a:lnTo>
                    <a:pt x="38100" y="0"/>
                  </a:lnTo>
                  <a:cubicBezTo>
                    <a:pt x="17145" y="0"/>
                    <a:pt x="0" y="17145"/>
                    <a:pt x="0" y="38100"/>
                  </a:cubicBezTo>
                  <a:lnTo>
                    <a:pt x="0" y="295275"/>
                  </a:lnTo>
                  <a:cubicBezTo>
                    <a:pt x="0" y="316230"/>
                    <a:pt x="17145" y="333375"/>
                    <a:pt x="38100" y="333375"/>
                  </a:cubicBezTo>
                  <a:lnTo>
                    <a:pt x="95250" y="333375"/>
                  </a:lnTo>
                  <a:lnTo>
                    <a:pt x="95250" y="428625"/>
                  </a:lnTo>
                  <a:lnTo>
                    <a:pt x="190500" y="333375"/>
                  </a:lnTo>
                  <a:lnTo>
                    <a:pt x="247650" y="333375"/>
                  </a:lnTo>
                  <a:lnTo>
                    <a:pt x="247650" y="142875"/>
                  </a:lnTo>
                  <a:cubicBezTo>
                    <a:pt x="247650" y="100965"/>
                    <a:pt x="281940" y="66675"/>
                    <a:pt x="323850" y="66675"/>
                  </a:cubicBezTo>
                  <a:close/>
                </a:path>
              </a:pathLst>
            </a:custGeom>
            <a:solidFill>
              <a:srgbClr val="8661C5"/>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1" name="Freeform: Shape 40">
              <a:extLst>
                <a:ext uri="{FF2B5EF4-FFF2-40B4-BE49-F238E27FC236}">
                  <a16:creationId xmlns:a16="http://schemas.microsoft.com/office/drawing/2014/main" id="{7C534CCB-EBAF-1F17-9962-C43911294966}"/>
                </a:ext>
              </a:extLst>
            </p:cNvPr>
            <p:cNvSpPr/>
            <p:nvPr/>
          </p:nvSpPr>
          <p:spPr>
            <a:xfrm>
              <a:off x="2329820" y="2959199"/>
              <a:ext cx="340990" cy="346750"/>
            </a:xfrm>
            <a:custGeom>
              <a:avLst/>
              <a:gdLst>
                <a:gd name="connsiteX0" fmla="*/ 438150 w 476250"/>
                <a:gd name="connsiteY0" fmla="*/ 0 h 428625"/>
                <a:gd name="connsiteX1" fmla="*/ 38100 w 476250"/>
                <a:gd name="connsiteY1" fmla="*/ 0 h 428625"/>
                <a:gd name="connsiteX2" fmla="*/ 0 w 476250"/>
                <a:gd name="connsiteY2" fmla="*/ 38100 h 428625"/>
                <a:gd name="connsiteX3" fmla="*/ 0 w 476250"/>
                <a:gd name="connsiteY3" fmla="*/ 295275 h 428625"/>
                <a:gd name="connsiteX4" fmla="*/ 38100 w 476250"/>
                <a:gd name="connsiteY4" fmla="*/ 333375 h 428625"/>
                <a:gd name="connsiteX5" fmla="*/ 285750 w 476250"/>
                <a:gd name="connsiteY5" fmla="*/ 333375 h 428625"/>
                <a:gd name="connsiteX6" fmla="*/ 381000 w 476250"/>
                <a:gd name="connsiteY6" fmla="*/ 428625 h 428625"/>
                <a:gd name="connsiteX7" fmla="*/ 381000 w 476250"/>
                <a:gd name="connsiteY7" fmla="*/ 333375 h 428625"/>
                <a:gd name="connsiteX8" fmla="*/ 438150 w 476250"/>
                <a:gd name="connsiteY8" fmla="*/ 333375 h 428625"/>
                <a:gd name="connsiteX9" fmla="*/ 476250 w 476250"/>
                <a:gd name="connsiteY9" fmla="*/ 295275 h 428625"/>
                <a:gd name="connsiteX10" fmla="*/ 476250 w 476250"/>
                <a:gd name="connsiteY10" fmla="*/ 38100 h 428625"/>
                <a:gd name="connsiteX11" fmla="*/ 438150 w 476250"/>
                <a:gd name="connsiteY11" fmla="*/ 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6250" h="428625">
                  <a:moveTo>
                    <a:pt x="438150" y="0"/>
                  </a:moveTo>
                  <a:lnTo>
                    <a:pt x="38100" y="0"/>
                  </a:lnTo>
                  <a:cubicBezTo>
                    <a:pt x="17145" y="0"/>
                    <a:pt x="0" y="17145"/>
                    <a:pt x="0" y="38100"/>
                  </a:cubicBezTo>
                  <a:lnTo>
                    <a:pt x="0" y="295275"/>
                  </a:lnTo>
                  <a:cubicBezTo>
                    <a:pt x="0" y="316230"/>
                    <a:pt x="17145" y="333375"/>
                    <a:pt x="38100" y="333375"/>
                  </a:cubicBezTo>
                  <a:lnTo>
                    <a:pt x="285750" y="333375"/>
                  </a:lnTo>
                  <a:lnTo>
                    <a:pt x="381000" y="428625"/>
                  </a:lnTo>
                  <a:lnTo>
                    <a:pt x="381000" y="333375"/>
                  </a:lnTo>
                  <a:lnTo>
                    <a:pt x="438150" y="333375"/>
                  </a:lnTo>
                  <a:cubicBezTo>
                    <a:pt x="459105" y="333375"/>
                    <a:pt x="476250" y="316230"/>
                    <a:pt x="476250" y="295275"/>
                  </a:cubicBezTo>
                  <a:lnTo>
                    <a:pt x="476250" y="38100"/>
                  </a:lnTo>
                  <a:cubicBezTo>
                    <a:pt x="476250" y="17145"/>
                    <a:pt x="459105" y="0"/>
                    <a:pt x="438150" y="0"/>
                  </a:cubicBezTo>
                  <a:close/>
                </a:path>
              </a:pathLst>
            </a:custGeom>
            <a:solidFill>
              <a:schemeClr val="accent6"/>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22" name="Group 21">
            <a:extLst>
              <a:ext uri="{FF2B5EF4-FFF2-40B4-BE49-F238E27FC236}">
                <a16:creationId xmlns:a16="http://schemas.microsoft.com/office/drawing/2014/main" id="{E114869B-7D06-D85B-D289-3798EC0E0F6E}"/>
              </a:ext>
            </a:extLst>
          </p:cNvPr>
          <p:cNvGrpSpPr/>
          <p:nvPr/>
        </p:nvGrpSpPr>
        <p:grpSpPr>
          <a:xfrm>
            <a:off x="1234057" y="4275507"/>
            <a:ext cx="2365169" cy="1308611"/>
            <a:chOff x="774890" y="1902950"/>
            <a:chExt cx="3081372" cy="4139494"/>
          </a:xfrm>
        </p:grpSpPr>
        <p:sp>
          <p:nvSpPr>
            <p:cNvPr id="23" name="Rounded Rectangle 8">
              <a:extLst>
                <a:ext uri="{FF2B5EF4-FFF2-40B4-BE49-F238E27FC236}">
                  <a16:creationId xmlns:a16="http://schemas.microsoft.com/office/drawing/2014/main" id="{14024552-FE3A-9D55-2210-7373551D0F0F}"/>
                </a:ext>
              </a:extLst>
            </p:cNvPr>
            <p:cNvSpPr/>
            <p:nvPr/>
          </p:nvSpPr>
          <p:spPr bwMode="auto">
            <a:xfrm>
              <a:off x="774890" y="1902950"/>
              <a:ext cx="3081372" cy="4139494"/>
            </a:xfrm>
            <a:prstGeom prst="roundRect">
              <a:avLst>
                <a:gd name="adj" fmla="val 5687"/>
              </a:avLst>
            </a:prstGeom>
            <a:solidFill>
              <a:schemeClr val="bg1"/>
            </a:solidFill>
            <a:ln w="9525" cap="flat" cmpd="sng" algn="ctr">
              <a:solidFill>
                <a:srgbClr val="F5F3F5"/>
              </a:soli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4" name="TextBox 23">
              <a:extLst>
                <a:ext uri="{FF2B5EF4-FFF2-40B4-BE49-F238E27FC236}">
                  <a16:creationId xmlns:a16="http://schemas.microsoft.com/office/drawing/2014/main" id="{B6955D64-D2D7-D2B5-20AA-D661A2DF544D}"/>
                </a:ext>
              </a:extLst>
            </p:cNvPr>
            <p:cNvSpPr txBox="1"/>
            <p:nvPr/>
          </p:nvSpPr>
          <p:spPr>
            <a:xfrm>
              <a:off x="774890" y="3921384"/>
              <a:ext cx="3081372" cy="15577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8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Semibold"/>
                  <a:ea typeface="+mn-ea"/>
                  <a:cs typeface="Segoe UI" pitchFamily="34" charset="0"/>
                </a:rPr>
                <a:t>Upload a test dataset </a:t>
              </a:r>
              <a:r>
                <a:rPr kumimoji="0" lang="en-US" sz="1600" b="0" i="0" u="none" strike="noStrike" kern="1200" cap="none" spc="0" normalizeH="0" baseline="0" noProof="0">
                  <a:ln w="3175">
                    <a:noFill/>
                  </a:ln>
                  <a:solidFill>
                    <a:srgbClr val="000000"/>
                  </a:solidFill>
                  <a:effectLst/>
                  <a:uLnTx/>
                  <a:uFillTx/>
                  <a:latin typeface="Segoe UI"/>
                  <a:ea typeface="+mn-ea"/>
                  <a:cs typeface="Segoe UI" pitchFamily="34" charset="0"/>
                </a:rPr>
                <a:t>targeting priority risks</a:t>
              </a:r>
            </a:p>
          </p:txBody>
        </p:sp>
      </p:grpSp>
      <p:sp>
        <p:nvSpPr>
          <p:cNvPr id="34" name="TextBox 33">
            <a:extLst>
              <a:ext uri="{FF2B5EF4-FFF2-40B4-BE49-F238E27FC236}">
                <a16:creationId xmlns:a16="http://schemas.microsoft.com/office/drawing/2014/main" id="{E6317A31-2844-B82F-2CA4-5C7AC2F87206}"/>
              </a:ext>
            </a:extLst>
          </p:cNvPr>
          <p:cNvSpPr txBox="1"/>
          <p:nvPr/>
        </p:nvSpPr>
        <p:spPr>
          <a:xfrm>
            <a:off x="2124957" y="3995887"/>
            <a:ext cx="545853" cy="378865"/>
          </a:xfrm>
          <a:prstGeom prst="roundRect">
            <a:avLst>
              <a:gd name="adj" fmla="val 50000"/>
            </a:avLst>
          </a:prstGeom>
          <a:solidFill>
            <a:schemeClr val="bg1">
              <a:lumMod val="95000"/>
            </a:schemeClr>
          </a:solidFill>
          <a:ln w="19050" cap="rnd">
            <a:solidFill>
              <a:srgbClr val="F5F3F5"/>
            </a:solid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600" b="0" i="1"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or</a:t>
            </a:r>
          </a:p>
        </p:txBody>
      </p:sp>
      <p:grpSp>
        <p:nvGrpSpPr>
          <p:cNvPr id="56" name="Group 55">
            <a:extLst>
              <a:ext uri="{FF2B5EF4-FFF2-40B4-BE49-F238E27FC236}">
                <a16:creationId xmlns:a16="http://schemas.microsoft.com/office/drawing/2014/main" id="{00A6CEA4-2A5F-3BB1-9E5C-10E96444116B}"/>
              </a:ext>
            </a:extLst>
          </p:cNvPr>
          <p:cNvGrpSpPr/>
          <p:nvPr/>
        </p:nvGrpSpPr>
        <p:grpSpPr>
          <a:xfrm>
            <a:off x="2123884" y="4487376"/>
            <a:ext cx="546926" cy="426215"/>
            <a:chOff x="2123884" y="4487376"/>
            <a:chExt cx="546926" cy="426215"/>
          </a:xfrm>
        </p:grpSpPr>
        <p:sp>
          <p:nvSpPr>
            <p:cNvPr id="47" name="Freeform: Shape 46">
              <a:extLst>
                <a:ext uri="{FF2B5EF4-FFF2-40B4-BE49-F238E27FC236}">
                  <a16:creationId xmlns:a16="http://schemas.microsoft.com/office/drawing/2014/main" id="{95524371-F2BF-A706-CA60-350BE7631AC9}"/>
                </a:ext>
              </a:extLst>
            </p:cNvPr>
            <p:cNvSpPr/>
            <p:nvPr/>
          </p:nvSpPr>
          <p:spPr>
            <a:xfrm>
              <a:off x="2123884" y="4487376"/>
              <a:ext cx="340990" cy="346750"/>
            </a:xfrm>
            <a:custGeom>
              <a:avLst/>
              <a:gdLst>
                <a:gd name="connsiteX0" fmla="*/ 323850 w 476250"/>
                <a:gd name="connsiteY0" fmla="*/ 66675 h 428625"/>
                <a:gd name="connsiteX1" fmla="*/ 476250 w 476250"/>
                <a:gd name="connsiteY1" fmla="*/ 66675 h 428625"/>
                <a:gd name="connsiteX2" fmla="*/ 476250 w 476250"/>
                <a:gd name="connsiteY2" fmla="*/ 38100 h 428625"/>
                <a:gd name="connsiteX3" fmla="*/ 438150 w 476250"/>
                <a:gd name="connsiteY3" fmla="*/ 0 h 428625"/>
                <a:gd name="connsiteX4" fmla="*/ 38100 w 476250"/>
                <a:gd name="connsiteY4" fmla="*/ 0 h 428625"/>
                <a:gd name="connsiteX5" fmla="*/ 0 w 476250"/>
                <a:gd name="connsiteY5" fmla="*/ 38100 h 428625"/>
                <a:gd name="connsiteX6" fmla="*/ 0 w 476250"/>
                <a:gd name="connsiteY6" fmla="*/ 295275 h 428625"/>
                <a:gd name="connsiteX7" fmla="*/ 38100 w 476250"/>
                <a:gd name="connsiteY7" fmla="*/ 333375 h 428625"/>
                <a:gd name="connsiteX8" fmla="*/ 95250 w 476250"/>
                <a:gd name="connsiteY8" fmla="*/ 333375 h 428625"/>
                <a:gd name="connsiteX9" fmla="*/ 95250 w 476250"/>
                <a:gd name="connsiteY9" fmla="*/ 428625 h 428625"/>
                <a:gd name="connsiteX10" fmla="*/ 190500 w 476250"/>
                <a:gd name="connsiteY10" fmla="*/ 333375 h 428625"/>
                <a:gd name="connsiteX11" fmla="*/ 247650 w 476250"/>
                <a:gd name="connsiteY11" fmla="*/ 333375 h 428625"/>
                <a:gd name="connsiteX12" fmla="*/ 247650 w 476250"/>
                <a:gd name="connsiteY12" fmla="*/ 142875 h 428625"/>
                <a:gd name="connsiteX13" fmla="*/ 323850 w 476250"/>
                <a:gd name="connsiteY13" fmla="*/ 66675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428625">
                  <a:moveTo>
                    <a:pt x="323850" y="66675"/>
                  </a:moveTo>
                  <a:lnTo>
                    <a:pt x="476250" y="66675"/>
                  </a:lnTo>
                  <a:lnTo>
                    <a:pt x="476250" y="38100"/>
                  </a:lnTo>
                  <a:cubicBezTo>
                    <a:pt x="476250" y="17145"/>
                    <a:pt x="459105" y="0"/>
                    <a:pt x="438150" y="0"/>
                  </a:cubicBezTo>
                  <a:lnTo>
                    <a:pt x="38100" y="0"/>
                  </a:lnTo>
                  <a:cubicBezTo>
                    <a:pt x="17145" y="0"/>
                    <a:pt x="0" y="17145"/>
                    <a:pt x="0" y="38100"/>
                  </a:cubicBezTo>
                  <a:lnTo>
                    <a:pt x="0" y="295275"/>
                  </a:lnTo>
                  <a:cubicBezTo>
                    <a:pt x="0" y="316230"/>
                    <a:pt x="17145" y="333375"/>
                    <a:pt x="38100" y="333375"/>
                  </a:cubicBezTo>
                  <a:lnTo>
                    <a:pt x="95250" y="333375"/>
                  </a:lnTo>
                  <a:lnTo>
                    <a:pt x="95250" y="428625"/>
                  </a:lnTo>
                  <a:lnTo>
                    <a:pt x="190500" y="333375"/>
                  </a:lnTo>
                  <a:lnTo>
                    <a:pt x="247650" y="333375"/>
                  </a:lnTo>
                  <a:lnTo>
                    <a:pt x="247650" y="142875"/>
                  </a:lnTo>
                  <a:cubicBezTo>
                    <a:pt x="247650" y="100965"/>
                    <a:pt x="281940" y="66675"/>
                    <a:pt x="323850" y="66675"/>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8" name="Freeform: Shape 47">
              <a:extLst>
                <a:ext uri="{FF2B5EF4-FFF2-40B4-BE49-F238E27FC236}">
                  <a16:creationId xmlns:a16="http://schemas.microsoft.com/office/drawing/2014/main" id="{A38C50D2-C1D2-A2ED-57A0-5B289FA1D78F}"/>
                </a:ext>
              </a:extLst>
            </p:cNvPr>
            <p:cNvSpPr/>
            <p:nvPr/>
          </p:nvSpPr>
          <p:spPr>
            <a:xfrm>
              <a:off x="2329820" y="4566841"/>
              <a:ext cx="340990" cy="346750"/>
            </a:xfrm>
            <a:custGeom>
              <a:avLst/>
              <a:gdLst>
                <a:gd name="connsiteX0" fmla="*/ 438150 w 476250"/>
                <a:gd name="connsiteY0" fmla="*/ 0 h 428625"/>
                <a:gd name="connsiteX1" fmla="*/ 38100 w 476250"/>
                <a:gd name="connsiteY1" fmla="*/ 0 h 428625"/>
                <a:gd name="connsiteX2" fmla="*/ 0 w 476250"/>
                <a:gd name="connsiteY2" fmla="*/ 38100 h 428625"/>
                <a:gd name="connsiteX3" fmla="*/ 0 w 476250"/>
                <a:gd name="connsiteY3" fmla="*/ 295275 h 428625"/>
                <a:gd name="connsiteX4" fmla="*/ 38100 w 476250"/>
                <a:gd name="connsiteY4" fmla="*/ 333375 h 428625"/>
                <a:gd name="connsiteX5" fmla="*/ 285750 w 476250"/>
                <a:gd name="connsiteY5" fmla="*/ 333375 h 428625"/>
                <a:gd name="connsiteX6" fmla="*/ 381000 w 476250"/>
                <a:gd name="connsiteY6" fmla="*/ 428625 h 428625"/>
                <a:gd name="connsiteX7" fmla="*/ 381000 w 476250"/>
                <a:gd name="connsiteY7" fmla="*/ 333375 h 428625"/>
                <a:gd name="connsiteX8" fmla="*/ 438150 w 476250"/>
                <a:gd name="connsiteY8" fmla="*/ 333375 h 428625"/>
                <a:gd name="connsiteX9" fmla="*/ 476250 w 476250"/>
                <a:gd name="connsiteY9" fmla="*/ 295275 h 428625"/>
                <a:gd name="connsiteX10" fmla="*/ 476250 w 476250"/>
                <a:gd name="connsiteY10" fmla="*/ 38100 h 428625"/>
                <a:gd name="connsiteX11" fmla="*/ 438150 w 476250"/>
                <a:gd name="connsiteY11" fmla="*/ 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6250" h="428625">
                  <a:moveTo>
                    <a:pt x="438150" y="0"/>
                  </a:moveTo>
                  <a:lnTo>
                    <a:pt x="38100" y="0"/>
                  </a:lnTo>
                  <a:cubicBezTo>
                    <a:pt x="17145" y="0"/>
                    <a:pt x="0" y="17145"/>
                    <a:pt x="0" y="38100"/>
                  </a:cubicBezTo>
                  <a:lnTo>
                    <a:pt x="0" y="295275"/>
                  </a:lnTo>
                  <a:cubicBezTo>
                    <a:pt x="0" y="316230"/>
                    <a:pt x="17145" y="333375"/>
                    <a:pt x="38100" y="333375"/>
                  </a:cubicBezTo>
                  <a:lnTo>
                    <a:pt x="285750" y="333375"/>
                  </a:lnTo>
                  <a:lnTo>
                    <a:pt x="381000" y="428625"/>
                  </a:lnTo>
                  <a:lnTo>
                    <a:pt x="381000" y="333375"/>
                  </a:lnTo>
                  <a:lnTo>
                    <a:pt x="438150" y="333375"/>
                  </a:lnTo>
                  <a:cubicBezTo>
                    <a:pt x="459105" y="333375"/>
                    <a:pt x="476250" y="316230"/>
                    <a:pt x="476250" y="295275"/>
                  </a:cubicBezTo>
                  <a:lnTo>
                    <a:pt x="476250" y="38100"/>
                  </a:lnTo>
                  <a:cubicBezTo>
                    <a:pt x="476250" y="17145"/>
                    <a:pt x="459105" y="0"/>
                    <a:pt x="438150" y="0"/>
                  </a:cubicBezTo>
                  <a:close/>
                </a:path>
              </a:pathLst>
            </a:custGeom>
            <a:solidFill>
              <a:schemeClr val="accent6"/>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63" name="Group 62">
            <a:extLst>
              <a:ext uri="{FF2B5EF4-FFF2-40B4-BE49-F238E27FC236}">
                <a16:creationId xmlns:a16="http://schemas.microsoft.com/office/drawing/2014/main" id="{7FC1920F-FFF7-8F7C-6FD2-44481D235AAE}"/>
              </a:ext>
            </a:extLst>
          </p:cNvPr>
          <p:cNvGrpSpPr/>
          <p:nvPr/>
        </p:nvGrpSpPr>
        <p:grpSpPr>
          <a:xfrm>
            <a:off x="8592772" y="2745111"/>
            <a:ext cx="2365170" cy="1308611"/>
            <a:chOff x="774889" y="1902950"/>
            <a:chExt cx="3081373" cy="4139494"/>
          </a:xfrm>
        </p:grpSpPr>
        <p:sp>
          <p:nvSpPr>
            <p:cNvPr id="64" name="Rounded Rectangle 8">
              <a:extLst>
                <a:ext uri="{FF2B5EF4-FFF2-40B4-BE49-F238E27FC236}">
                  <a16:creationId xmlns:a16="http://schemas.microsoft.com/office/drawing/2014/main" id="{41FB0DAB-03F7-EEB3-E391-CB3C59D6344F}"/>
                </a:ext>
              </a:extLst>
            </p:cNvPr>
            <p:cNvSpPr/>
            <p:nvPr/>
          </p:nvSpPr>
          <p:spPr bwMode="auto">
            <a:xfrm>
              <a:off x="774890" y="1902950"/>
              <a:ext cx="3081372" cy="4139494"/>
            </a:xfrm>
            <a:prstGeom prst="roundRect">
              <a:avLst>
                <a:gd name="adj" fmla="val 5687"/>
              </a:avLst>
            </a:prstGeom>
            <a:solidFill>
              <a:schemeClr val="bg1"/>
            </a:solidFill>
            <a:ln w="9525" cap="flat" cmpd="sng" algn="ctr">
              <a:solidFill>
                <a:srgbClr val="F5F3F5"/>
              </a:soli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5" name="TextBox 64">
              <a:extLst>
                <a:ext uri="{FF2B5EF4-FFF2-40B4-BE49-F238E27FC236}">
                  <a16:creationId xmlns:a16="http://schemas.microsoft.com/office/drawing/2014/main" id="{AD60383D-B804-8BCC-B43E-B3626B2DE634}"/>
                </a:ext>
              </a:extLst>
            </p:cNvPr>
            <p:cNvSpPr txBox="1"/>
            <p:nvPr/>
          </p:nvSpPr>
          <p:spPr>
            <a:xfrm>
              <a:off x="774889" y="4168644"/>
              <a:ext cx="3081372" cy="7788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8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Semibold"/>
                  <a:ea typeface="+mn-ea"/>
                  <a:cs typeface="Segoe UI" pitchFamily="34" charset="0"/>
                </a:rPr>
                <a:t>Measurements</a:t>
              </a:r>
            </a:p>
          </p:txBody>
        </p:sp>
      </p:grpSp>
      <p:grpSp>
        <p:nvGrpSpPr>
          <p:cNvPr id="66" name="Group 65">
            <a:extLst>
              <a:ext uri="{FF2B5EF4-FFF2-40B4-BE49-F238E27FC236}">
                <a16:creationId xmlns:a16="http://schemas.microsoft.com/office/drawing/2014/main" id="{BAD6606D-6B06-E56A-02D4-DC59B4184D27}"/>
              </a:ext>
            </a:extLst>
          </p:cNvPr>
          <p:cNvGrpSpPr/>
          <p:nvPr/>
        </p:nvGrpSpPr>
        <p:grpSpPr>
          <a:xfrm>
            <a:off x="8592772" y="4275507"/>
            <a:ext cx="2365169" cy="1308611"/>
            <a:chOff x="774890" y="1902950"/>
            <a:chExt cx="3081372" cy="4139494"/>
          </a:xfrm>
        </p:grpSpPr>
        <p:sp>
          <p:nvSpPr>
            <p:cNvPr id="67" name="Rounded Rectangle 8">
              <a:extLst>
                <a:ext uri="{FF2B5EF4-FFF2-40B4-BE49-F238E27FC236}">
                  <a16:creationId xmlns:a16="http://schemas.microsoft.com/office/drawing/2014/main" id="{5E36B5C5-04BE-F699-440D-261F72409736}"/>
                </a:ext>
              </a:extLst>
            </p:cNvPr>
            <p:cNvSpPr/>
            <p:nvPr/>
          </p:nvSpPr>
          <p:spPr bwMode="auto">
            <a:xfrm>
              <a:off x="774890" y="1902950"/>
              <a:ext cx="3081372" cy="4139494"/>
            </a:xfrm>
            <a:prstGeom prst="roundRect">
              <a:avLst>
                <a:gd name="adj" fmla="val 5687"/>
              </a:avLst>
            </a:prstGeom>
            <a:solidFill>
              <a:schemeClr val="bg1"/>
            </a:solidFill>
            <a:ln w="9525" cap="flat" cmpd="sng" algn="ctr">
              <a:solidFill>
                <a:srgbClr val="F5F3F5"/>
              </a:soli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8" name="TextBox 67">
              <a:extLst>
                <a:ext uri="{FF2B5EF4-FFF2-40B4-BE49-F238E27FC236}">
                  <a16:creationId xmlns:a16="http://schemas.microsoft.com/office/drawing/2014/main" id="{7B72F1B6-B591-52F4-B28C-2BE720D4F4A8}"/>
                </a:ext>
              </a:extLst>
            </p:cNvPr>
            <p:cNvSpPr txBox="1"/>
            <p:nvPr/>
          </p:nvSpPr>
          <p:spPr>
            <a:xfrm>
              <a:off x="774890" y="4682939"/>
              <a:ext cx="3081372" cy="7788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8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Semibold"/>
                  <a:ea typeface="+mn-ea"/>
                  <a:cs typeface="Segoe UI" pitchFamily="34" charset="0"/>
                </a:rPr>
                <a:t>Reasoning</a:t>
              </a:r>
            </a:p>
          </p:txBody>
        </p:sp>
      </p:grpSp>
      <p:sp>
        <p:nvSpPr>
          <p:cNvPr id="78" name="Graphic 76">
            <a:extLst>
              <a:ext uri="{FF2B5EF4-FFF2-40B4-BE49-F238E27FC236}">
                <a16:creationId xmlns:a16="http://schemas.microsoft.com/office/drawing/2014/main" id="{D0DC5280-C0C4-5966-ADCC-58D626E2B34A}"/>
              </a:ext>
            </a:extLst>
          </p:cNvPr>
          <p:cNvSpPr/>
          <p:nvPr/>
        </p:nvSpPr>
        <p:spPr>
          <a:xfrm>
            <a:off x="9560108" y="2918808"/>
            <a:ext cx="430494" cy="430492"/>
          </a:xfrm>
          <a:custGeom>
            <a:avLst/>
            <a:gdLst>
              <a:gd name="connsiteX0" fmla="*/ 193309 w 386618"/>
              <a:gd name="connsiteY0" fmla="*/ 386617 h 386616"/>
              <a:gd name="connsiteX1" fmla="*/ 386618 w 386618"/>
              <a:gd name="connsiteY1" fmla="*/ 193308 h 386616"/>
              <a:gd name="connsiteX2" fmla="*/ 193309 w 386618"/>
              <a:gd name="connsiteY2" fmla="*/ 0 h 386616"/>
              <a:gd name="connsiteX3" fmla="*/ 0 w 386618"/>
              <a:gd name="connsiteY3" fmla="*/ 193308 h 386616"/>
              <a:gd name="connsiteX4" fmla="*/ 193309 w 386618"/>
              <a:gd name="connsiteY4" fmla="*/ 386617 h 386616"/>
              <a:gd name="connsiteX5" fmla="*/ 268313 w 386618"/>
              <a:gd name="connsiteY5" fmla="*/ 90217 h 386616"/>
              <a:gd name="connsiteX6" fmla="*/ 285344 w 386618"/>
              <a:gd name="connsiteY6" fmla="*/ 91606 h 386616"/>
              <a:gd name="connsiteX7" fmla="*/ 286890 w 386618"/>
              <a:gd name="connsiteY7" fmla="*/ 104928 h 386616"/>
              <a:gd name="connsiteX8" fmla="*/ 284377 w 386618"/>
              <a:gd name="connsiteY8" fmla="*/ 109760 h 386616"/>
              <a:gd name="connsiteX9" fmla="*/ 257024 w 386618"/>
              <a:gd name="connsiteY9" fmla="*/ 162205 h 386616"/>
              <a:gd name="connsiteX10" fmla="*/ 234677 w 386618"/>
              <a:gd name="connsiteY10" fmla="*/ 203902 h 386616"/>
              <a:gd name="connsiteX11" fmla="*/ 225940 w 386618"/>
              <a:gd name="connsiteY11" fmla="*/ 219424 h 386616"/>
              <a:gd name="connsiteX12" fmla="*/ 219754 w 386618"/>
              <a:gd name="connsiteY12" fmla="*/ 229090 h 386616"/>
              <a:gd name="connsiteX13" fmla="*/ 168745 w 386618"/>
              <a:gd name="connsiteY13" fmla="*/ 234158 h 386616"/>
              <a:gd name="connsiteX14" fmla="*/ 162921 w 386618"/>
              <a:gd name="connsiteY14" fmla="*/ 184107 h 386616"/>
              <a:gd name="connsiteX15" fmla="*/ 170905 w 386618"/>
              <a:gd name="connsiteY15" fmla="*/ 175891 h 386616"/>
              <a:gd name="connsiteX16" fmla="*/ 184011 w 386618"/>
              <a:gd name="connsiteY16" fmla="*/ 163809 h 386616"/>
              <a:gd name="connsiteX17" fmla="*/ 219425 w 386618"/>
              <a:gd name="connsiteY17" fmla="*/ 132494 h 386616"/>
              <a:gd name="connsiteX18" fmla="*/ 264157 w 386618"/>
              <a:gd name="connsiteY18" fmla="*/ 93774 h 386616"/>
              <a:gd name="connsiteX19" fmla="*/ 268294 w 386618"/>
              <a:gd name="connsiteY19" fmla="*/ 90217 h 386616"/>
              <a:gd name="connsiteX20" fmla="*/ 114710 w 386618"/>
              <a:gd name="connsiteY20" fmla="*/ 292418 h 386616"/>
              <a:gd name="connsiteX21" fmla="*/ 94219 w 386618"/>
              <a:gd name="connsiteY21" fmla="*/ 292418 h 386616"/>
              <a:gd name="connsiteX22" fmla="*/ 94179 w 386618"/>
              <a:gd name="connsiteY22" fmla="*/ 94218 h 386616"/>
              <a:gd name="connsiteX23" fmla="*/ 225630 w 386618"/>
              <a:gd name="connsiteY23" fmla="*/ 56929 h 386616"/>
              <a:gd name="connsiteX24" fmla="*/ 236510 w 386618"/>
              <a:gd name="connsiteY24" fmla="*/ 74308 h 386616"/>
              <a:gd name="connsiteX25" fmla="*/ 219131 w 386618"/>
              <a:gd name="connsiteY25" fmla="*/ 85188 h 386616"/>
              <a:gd name="connsiteX26" fmla="*/ 218981 w 386618"/>
              <a:gd name="connsiteY26" fmla="*/ 85152 h 386616"/>
              <a:gd name="connsiteX27" fmla="*/ 85167 w 386618"/>
              <a:gd name="connsiteY27" fmla="*/ 167637 h 386616"/>
              <a:gd name="connsiteX28" fmla="*/ 114729 w 386618"/>
              <a:gd name="connsiteY28" fmla="*/ 271908 h 386616"/>
              <a:gd name="connsiteX29" fmla="*/ 114729 w 386618"/>
              <a:gd name="connsiteY29" fmla="*/ 292398 h 386616"/>
              <a:gd name="connsiteX30" fmla="*/ 307130 w 386618"/>
              <a:gd name="connsiteY30" fmla="*/ 138061 h 386616"/>
              <a:gd name="connsiteX31" fmla="*/ 325591 w 386618"/>
              <a:gd name="connsiteY31" fmla="*/ 146953 h 386616"/>
              <a:gd name="connsiteX32" fmla="*/ 292419 w 386618"/>
              <a:gd name="connsiteY32" fmla="*/ 292398 h 386616"/>
              <a:gd name="connsiteX33" fmla="*/ 271918 w 386618"/>
              <a:gd name="connsiteY33" fmla="*/ 292764 h 386616"/>
              <a:gd name="connsiteX34" fmla="*/ 271553 w 386618"/>
              <a:gd name="connsiteY34" fmla="*/ 272263 h 386616"/>
              <a:gd name="connsiteX35" fmla="*/ 271909 w 386618"/>
              <a:gd name="connsiteY35" fmla="*/ 271908 h 386616"/>
              <a:gd name="connsiteX36" fmla="*/ 298237 w 386618"/>
              <a:gd name="connsiteY36" fmla="*/ 156522 h 386616"/>
              <a:gd name="connsiteX37" fmla="*/ 307130 w 386618"/>
              <a:gd name="connsiteY37" fmla="*/ 138061 h 386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6618" h="386616">
                <a:moveTo>
                  <a:pt x="193309" y="386617"/>
                </a:moveTo>
                <a:cubicBezTo>
                  <a:pt x="300074" y="386617"/>
                  <a:pt x="386618" y="300073"/>
                  <a:pt x="386618" y="193308"/>
                </a:cubicBezTo>
                <a:cubicBezTo>
                  <a:pt x="386618" y="86544"/>
                  <a:pt x="300074" y="0"/>
                  <a:pt x="193309" y="0"/>
                </a:cubicBezTo>
                <a:cubicBezTo>
                  <a:pt x="86545" y="0"/>
                  <a:pt x="0" y="86544"/>
                  <a:pt x="0" y="193308"/>
                </a:cubicBezTo>
                <a:cubicBezTo>
                  <a:pt x="0" y="300073"/>
                  <a:pt x="86545" y="386617"/>
                  <a:pt x="193309" y="386617"/>
                </a:cubicBezTo>
                <a:close/>
                <a:moveTo>
                  <a:pt x="268313" y="90217"/>
                </a:moveTo>
                <a:cubicBezTo>
                  <a:pt x="273399" y="85898"/>
                  <a:pt x="281023" y="86520"/>
                  <a:pt x="285344" y="91606"/>
                </a:cubicBezTo>
                <a:cubicBezTo>
                  <a:pt x="288502" y="95326"/>
                  <a:pt x="289113" y="100582"/>
                  <a:pt x="286890" y="104928"/>
                </a:cubicBezTo>
                <a:lnTo>
                  <a:pt x="284377" y="109760"/>
                </a:lnTo>
                <a:cubicBezTo>
                  <a:pt x="275334" y="127281"/>
                  <a:pt x="266218" y="144763"/>
                  <a:pt x="257024" y="162205"/>
                </a:cubicBezTo>
                <a:cubicBezTo>
                  <a:pt x="249686" y="176162"/>
                  <a:pt x="242236" y="190063"/>
                  <a:pt x="234677" y="203902"/>
                </a:cubicBezTo>
                <a:cubicBezTo>
                  <a:pt x="231372" y="209894"/>
                  <a:pt x="228375" y="215230"/>
                  <a:pt x="225940" y="219424"/>
                </a:cubicBezTo>
                <a:cubicBezTo>
                  <a:pt x="224072" y="222767"/>
                  <a:pt x="222006" y="225995"/>
                  <a:pt x="219754" y="229090"/>
                </a:cubicBezTo>
                <a:cubicBezTo>
                  <a:pt x="207069" y="244576"/>
                  <a:pt x="184231" y="246845"/>
                  <a:pt x="168745" y="234158"/>
                </a:cubicBezTo>
                <a:cubicBezTo>
                  <a:pt x="153628" y="221775"/>
                  <a:pt x="151051" y="199633"/>
                  <a:pt x="162921" y="184107"/>
                </a:cubicBezTo>
                <a:cubicBezTo>
                  <a:pt x="164583" y="182000"/>
                  <a:pt x="167638" y="178984"/>
                  <a:pt x="170905" y="175891"/>
                </a:cubicBezTo>
                <a:cubicBezTo>
                  <a:pt x="174423" y="172547"/>
                  <a:pt x="178908" y="168410"/>
                  <a:pt x="184011" y="163809"/>
                </a:cubicBezTo>
                <a:cubicBezTo>
                  <a:pt x="195733" y="153277"/>
                  <a:pt x="207539" y="142839"/>
                  <a:pt x="219425" y="132494"/>
                </a:cubicBezTo>
                <a:cubicBezTo>
                  <a:pt x="234283" y="119526"/>
                  <a:pt x="249193" y="106620"/>
                  <a:pt x="264157" y="93774"/>
                </a:cubicBezTo>
                <a:lnTo>
                  <a:pt x="268294" y="90217"/>
                </a:lnTo>
                <a:close/>
                <a:moveTo>
                  <a:pt x="114710" y="292418"/>
                </a:moveTo>
                <a:cubicBezTo>
                  <a:pt x="109049" y="298072"/>
                  <a:pt x="99879" y="298072"/>
                  <a:pt x="94219" y="292418"/>
                </a:cubicBezTo>
                <a:cubicBezTo>
                  <a:pt x="39476" y="237698"/>
                  <a:pt x="39458" y="148960"/>
                  <a:pt x="94179" y="94218"/>
                </a:cubicBezTo>
                <a:cubicBezTo>
                  <a:pt x="128559" y="59824"/>
                  <a:pt x="178312" y="45711"/>
                  <a:pt x="225630" y="56929"/>
                </a:cubicBezTo>
                <a:cubicBezTo>
                  <a:pt x="233434" y="58724"/>
                  <a:pt x="238306" y="66505"/>
                  <a:pt x="236510" y="74308"/>
                </a:cubicBezTo>
                <a:cubicBezTo>
                  <a:pt x="234716" y="82112"/>
                  <a:pt x="226935" y="86983"/>
                  <a:pt x="219131" y="85188"/>
                </a:cubicBezTo>
                <a:cubicBezTo>
                  <a:pt x="219081" y="85176"/>
                  <a:pt x="219031" y="85165"/>
                  <a:pt x="218981" y="85152"/>
                </a:cubicBezTo>
                <a:cubicBezTo>
                  <a:pt x="159252" y="70978"/>
                  <a:pt x="99341" y="107908"/>
                  <a:pt x="85167" y="167637"/>
                </a:cubicBezTo>
                <a:cubicBezTo>
                  <a:pt x="76260" y="205168"/>
                  <a:pt x="87449" y="244636"/>
                  <a:pt x="114729" y="271908"/>
                </a:cubicBezTo>
                <a:cubicBezTo>
                  <a:pt x="120382" y="277568"/>
                  <a:pt x="120382" y="286738"/>
                  <a:pt x="114729" y="292398"/>
                </a:cubicBezTo>
                <a:close/>
                <a:moveTo>
                  <a:pt x="307130" y="138061"/>
                </a:moveTo>
                <a:cubicBezTo>
                  <a:pt x="314682" y="135424"/>
                  <a:pt x="322944" y="139403"/>
                  <a:pt x="325591" y="146953"/>
                </a:cubicBezTo>
                <a:cubicBezTo>
                  <a:pt x="343398" y="197781"/>
                  <a:pt x="330505" y="254318"/>
                  <a:pt x="292419" y="292398"/>
                </a:cubicBezTo>
                <a:cubicBezTo>
                  <a:pt x="286859" y="298161"/>
                  <a:pt x="277681" y="298323"/>
                  <a:pt x="271918" y="292764"/>
                </a:cubicBezTo>
                <a:cubicBezTo>
                  <a:pt x="266156" y="287204"/>
                  <a:pt x="265993" y="278026"/>
                  <a:pt x="271553" y="272263"/>
                </a:cubicBezTo>
                <a:cubicBezTo>
                  <a:pt x="271669" y="272143"/>
                  <a:pt x="271789" y="272024"/>
                  <a:pt x="271909" y="271908"/>
                </a:cubicBezTo>
                <a:cubicBezTo>
                  <a:pt x="302135" y="241703"/>
                  <a:pt x="312370" y="196848"/>
                  <a:pt x="298237" y="156522"/>
                </a:cubicBezTo>
                <a:cubicBezTo>
                  <a:pt x="295601" y="148969"/>
                  <a:pt x="299579" y="140707"/>
                  <a:pt x="307130" y="138061"/>
                </a:cubicBezTo>
                <a:close/>
              </a:path>
            </a:pathLst>
          </a:custGeom>
          <a:gradFill flip="none" rotWithShape="1">
            <a:gsLst>
              <a:gs pos="0">
                <a:schemeClr val="accent6"/>
              </a:gs>
              <a:gs pos="100000">
                <a:srgbClr val="0078D4"/>
              </a:gs>
            </a:gsLst>
            <a:lin ang="2700000" scaled="1"/>
            <a:tileRect/>
          </a:gradFill>
          <a:ln w="1905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85" name="Group 84">
            <a:extLst>
              <a:ext uri="{FF2B5EF4-FFF2-40B4-BE49-F238E27FC236}">
                <a16:creationId xmlns:a16="http://schemas.microsoft.com/office/drawing/2014/main" id="{51179B91-EEF3-CB06-DE81-B09386D2B407}"/>
              </a:ext>
            </a:extLst>
          </p:cNvPr>
          <p:cNvGrpSpPr/>
          <p:nvPr/>
        </p:nvGrpSpPr>
        <p:grpSpPr>
          <a:xfrm>
            <a:off x="9546012" y="4584784"/>
            <a:ext cx="458686" cy="458664"/>
            <a:chOff x="8015816" y="3014172"/>
            <a:chExt cx="326899" cy="326883"/>
          </a:xfrm>
          <a:gradFill>
            <a:gsLst>
              <a:gs pos="0">
                <a:schemeClr val="accent6"/>
              </a:gs>
              <a:gs pos="100000">
                <a:srgbClr val="0078D4"/>
              </a:gs>
            </a:gsLst>
            <a:lin ang="2700000" scaled="1"/>
          </a:gradFill>
        </p:grpSpPr>
        <p:sp>
          <p:nvSpPr>
            <p:cNvPr id="83" name="Freeform: Shape 82">
              <a:extLst>
                <a:ext uri="{FF2B5EF4-FFF2-40B4-BE49-F238E27FC236}">
                  <a16:creationId xmlns:a16="http://schemas.microsoft.com/office/drawing/2014/main" id="{769D590F-B7DD-F363-CEF9-074B1C75350D}"/>
                </a:ext>
              </a:extLst>
            </p:cNvPr>
            <p:cNvSpPr/>
            <p:nvPr/>
          </p:nvSpPr>
          <p:spPr>
            <a:xfrm>
              <a:off x="8015816" y="3014172"/>
              <a:ext cx="294210" cy="294210"/>
            </a:xfrm>
            <a:custGeom>
              <a:avLst/>
              <a:gdLst>
                <a:gd name="connsiteX0" fmla="*/ 36776 w 294210"/>
                <a:gd name="connsiteY0" fmla="*/ 0 h 294210"/>
                <a:gd name="connsiteX1" fmla="*/ 0 w 294210"/>
                <a:gd name="connsiteY1" fmla="*/ 36776 h 294210"/>
                <a:gd name="connsiteX2" fmla="*/ 0 w 294210"/>
                <a:gd name="connsiteY2" fmla="*/ 257434 h 294210"/>
                <a:gd name="connsiteX3" fmla="*/ 36776 w 294210"/>
                <a:gd name="connsiteY3" fmla="*/ 294211 h 294210"/>
                <a:gd name="connsiteX4" fmla="*/ 131578 w 294210"/>
                <a:gd name="connsiteY4" fmla="*/ 294211 h 294210"/>
                <a:gd name="connsiteX5" fmla="*/ 136154 w 294210"/>
                <a:gd name="connsiteY5" fmla="*/ 282050 h 294210"/>
                <a:gd name="connsiteX6" fmla="*/ 171296 w 294210"/>
                <a:gd name="connsiteY6" fmla="*/ 220658 h 294210"/>
                <a:gd name="connsiteX7" fmla="*/ 134847 w 294210"/>
                <a:gd name="connsiteY7" fmla="*/ 220658 h 294210"/>
                <a:gd name="connsiteX8" fmla="*/ 122588 w 294210"/>
                <a:gd name="connsiteY8" fmla="*/ 208399 h 294210"/>
                <a:gd name="connsiteX9" fmla="*/ 134847 w 294210"/>
                <a:gd name="connsiteY9" fmla="*/ 196141 h 294210"/>
                <a:gd name="connsiteX10" fmla="*/ 185304 w 294210"/>
                <a:gd name="connsiteY10" fmla="*/ 196141 h 294210"/>
                <a:gd name="connsiteX11" fmla="*/ 201583 w 294210"/>
                <a:gd name="connsiteY11" fmla="*/ 167667 h 294210"/>
                <a:gd name="connsiteX12" fmla="*/ 207844 w 294210"/>
                <a:gd name="connsiteY12" fmla="*/ 159364 h 294210"/>
                <a:gd name="connsiteX13" fmla="*/ 134847 w 294210"/>
                <a:gd name="connsiteY13" fmla="*/ 159364 h 294210"/>
                <a:gd name="connsiteX14" fmla="*/ 122588 w 294210"/>
                <a:gd name="connsiteY14" fmla="*/ 147105 h 294210"/>
                <a:gd name="connsiteX15" fmla="*/ 134847 w 294210"/>
                <a:gd name="connsiteY15" fmla="*/ 134847 h 294210"/>
                <a:gd name="connsiteX16" fmla="*/ 224744 w 294210"/>
                <a:gd name="connsiteY16" fmla="*/ 134847 h 294210"/>
                <a:gd name="connsiteX17" fmla="*/ 237003 w 294210"/>
                <a:gd name="connsiteY17" fmla="*/ 147105 h 294210"/>
                <a:gd name="connsiteX18" fmla="*/ 272423 w 294210"/>
                <a:gd name="connsiteY18" fmla="*/ 167667 h 294210"/>
                <a:gd name="connsiteX19" fmla="*/ 294211 w 294210"/>
                <a:gd name="connsiteY19" fmla="*/ 205768 h 294210"/>
                <a:gd name="connsiteX20" fmla="*/ 294211 w 294210"/>
                <a:gd name="connsiteY20" fmla="*/ 36776 h 294210"/>
                <a:gd name="connsiteX21" fmla="*/ 257434 w 294210"/>
                <a:gd name="connsiteY21" fmla="*/ 0 h 294210"/>
                <a:gd name="connsiteX22" fmla="*/ 36776 w 294210"/>
                <a:gd name="connsiteY22" fmla="*/ 0 h 294210"/>
                <a:gd name="connsiteX23" fmla="*/ 93984 w 294210"/>
                <a:gd name="connsiteY23" fmla="*/ 85811 h 294210"/>
                <a:gd name="connsiteX24" fmla="*/ 77639 w 294210"/>
                <a:gd name="connsiteY24" fmla="*/ 102157 h 294210"/>
                <a:gd name="connsiteX25" fmla="*/ 61294 w 294210"/>
                <a:gd name="connsiteY25" fmla="*/ 85811 h 294210"/>
                <a:gd name="connsiteX26" fmla="*/ 77639 w 294210"/>
                <a:gd name="connsiteY26" fmla="*/ 69466 h 294210"/>
                <a:gd name="connsiteX27" fmla="*/ 93984 w 294210"/>
                <a:gd name="connsiteY27" fmla="*/ 85811 h 294210"/>
                <a:gd name="connsiteX28" fmla="*/ 122588 w 294210"/>
                <a:gd name="connsiteY28" fmla="*/ 85811 h 294210"/>
                <a:gd name="connsiteX29" fmla="*/ 134847 w 294210"/>
                <a:gd name="connsiteY29" fmla="*/ 73553 h 294210"/>
                <a:gd name="connsiteX30" fmla="*/ 224744 w 294210"/>
                <a:gd name="connsiteY30" fmla="*/ 73553 h 294210"/>
                <a:gd name="connsiteX31" fmla="*/ 237003 w 294210"/>
                <a:gd name="connsiteY31" fmla="*/ 85811 h 294210"/>
                <a:gd name="connsiteX32" fmla="*/ 224744 w 294210"/>
                <a:gd name="connsiteY32" fmla="*/ 98070 h 294210"/>
                <a:gd name="connsiteX33" fmla="*/ 134847 w 294210"/>
                <a:gd name="connsiteY33" fmla="*/ 98070 h 294210"/>
                <a:gd name="connsiteX34" fmla="*/ 122588 w 294210"/>
                <a:gd name="connsiteY34" fmla="*/ 85811 h 294210"/>
                <a:gd name="connsiteX35" fmla="*/ 77639 w 294210"/>
                <a:gd name="connsiteY35" fmla="*/ 163450 h 294210"/>
                <a:gd name="connsiteX36" fmla="*/ 61294 w 294210"/>
                <a:gd name="connsiteY36" fmla="*/ 147105 h 294210"/>
                <a:gd name="connsiteX37" fmla="*/ 77639 w 294210"/>
                <a:gd name="connsiteY37" fmla="*/ 130760 h 294210"/>
                <a:gd name="connsiteX38" fmla="*/ 93984 w 294210"/>
                <a:gd name="connsiteY38" fmla="*/ 147105 h 294210"/>
                <a:gd name="connsiteX39" fmla="*/ 77639 w 294210"/>
                <a:gd name="connsiteY39" fmla="*/ 163450 h 294210"/>
                <a:gd name="connsiteX40" fmla="*/ 93984 w 294210"/>
                <a:gd name="connsiteY40" fmla="*/ 208399 h 294210"/>
                <a:gd name="connsiteX41" fmla="*/ 77639 w 294210"/>
                <a:gd name="connsiteY41" fmla="*/ 224744 h 294210"/>
                <a:gd name="connsiteX42" fmla="*/ 61294 w 294210"/>
                <a:gd name="connsiteY42" fmla="*/ 208399 h 294210"/>
                <a:gd name="connsiteX43" fmla="*/ 77639 w 294210"/>
                <a:gd name="connsiteY43" fmla="*/ 192054 h 294210"/>
                <a:gd name="connsiteX44" fmla="*/ 93984 w 294210"/>
                <a:gd name="connsiteY44" fmla="*/ 208399 h 29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94210" h="294210">
                  <a:moveTo>
                    <a:pt x="36776" y="0"/>
                  </a:moveTo>
                  <a:cubicBezTo>
                    <a:pt x="16465" y="0"/>
                    <a:pt x="0" y="16465"/>
                    <a:pt x="0" y="36776"/>
                  </a:cubicBezTo>
                  <a:lnTo>
                    <a:pt x="0" y="257434"/>
                  </a:lnTo>
                  <a:cubicBezTo>
                    <a:pt x="0" y="277745"/>
                    <a:pt x="16465" y="294211"/>
                    <a:pt x="36776" y="294211"/>
                  </a:cubicBezTo>
                  <a:lnTo>
                    <a:pt x="131578" y="294211"/>
                  </a:lnTo>
                  <a:cubicBezTo>
                    <a:pt x="132444" y="289961"/>
                    <a:pt x="133980" y="285858"/>
                    <a:pt x="136154" y="282050"/>
                  </a:cubicBezTo>
                  <a:lnTo>
                    <a:pt x="171296" y="220658"/>
                  </a:lnTo>
                  <a:lnTo>
                    <a:pt x="134847" y="220658"/>
                  </a:lnTo>
                  <a:cubicBezTo>
                    <a:pt x="128076" y="220658"/>
                    <a:pt x="122588" y="215169"/>
                    <a:pt x="122588" y="208399"/>
                  </a:cubicBezTo>
                  <a:cubicBezTo>
                    <a:pt x="122588" y="201629"/>
                    <a:pt x="128076" y="196141"/>
                    <a:pt x="134847" y="196141"/>
                  </a:cubicBezTo>
                  <a:lnTo>
                    <a:pt x="185304" y="196141"/>
                  </a:lnTo>
                  <a:lnTo>
                    <a:pt x="201583" y="167667"/>
                  </a:lnTo>
                  <a:cubicBezTo>
                    <a:pt x="203349" y="164562"/>
                    <a:pt x="205474" y="161800"/>
                    <a:pt x="207844" y="159364"/>
                  </a:cubicBezTo>
                  <a:lnTo>
                    <a:pt x="134847" y="159364"/>
                  </a:lnTo>
                  <a:cubicBezTo>
                    <a:pt x="128076" y="159364"/>
                    <a:pt x="122588" y="153875"/>
                    <a:pt x="122588" y="147105"/>
                  </a:cubicBezTo>
                  <a:cubicBezTo>
                    <a:pt x="122588" y="140335"/>
                    <a:pt x="128076" y="134847"/>
                    <a:pt x="134847" y="134847"/>
                  </a:cubicBezTo>
                  <a:lnTo>
                    <a:pt x="224744" y="134847"/>
                  </a:lnTo>
                  <a:cubicBezTo>
                    <a:pt x="231514" y="134847"/>
                    <a:pt x="237003" y="140335"/>
                    <a:pt x="237003" y="147105"/>
                  </a:cubicBezTo>
                  <a:cubicBezTo>
                    <a:pt x="251643" y="147110"/>
                    <a:pt x="265159" y="154958"/>
                    <a:pt x="272423" y="167667"/>
                  </a:cubicBezTo>
                  <a:lnTo>
                    <a:pt x="294211" y="205768"/>
                  </a:lnTo>
                  <a:lnTo>
                    <a:pt x="294211" y="36776"/>
                  </a:lnTo>
                  <a:cubicBezTo>
                    <a:pt x="294211" y="16465"/>
                    <a:pt x="277745" y="0"/>
                    <a:pt x="257434" y="0"/>
                  </a:cubicBezTo>
                  <a:lnTo>
                    <a:pt x="36776" y="0"/>
                  </a:lnTo>
                  <a:close/>
                  <a:moveTo>
                    <a:pt x="93984" y="85811"/>
                  </a:moveTo>
                  <a:cubicBezTo>
                    <a:pt x="93984" y="94839"/>
                    <a:pt x="86666" y="102157"/>
                    <a:pt x="77639" y="102157"/>
                  </a:cubicBezTo>
                  <a:cubicBezTo>
                    <a:pt x="68612" y="102157"/>
                    <a:pt x="61294" y="94839"/>
                    <a:pt x="61294" y="85811"/>
                  </a:cubicBezTo>
                  <a:cubicBezTo>
                    <a:pt x="61294" y="76784"/>
                    <a:pt x="68612" y="69466"/>
                    <a:pt x="77639" y="69466"/>
                  </a:cubicBezTo>
                  <a:cubicBezTo>
                    <a:pt x="86666" y="69466"/>
                    <a:pt x="93984" y="76784"/>
                    <a:pt x="93984" y="85811"/>
                  </a:cubicBezTo>
                  <a:close/>
                  <a:moveTo>
                    <a:pt x="122588" y="85811"/>
                  </a:moveTo>
                  <a:cubicBezTo>
                    <a:pt x="122588" y="79041"/>
                    <a:pt x="128076" y="73553"/>
                    <a:pt x="134847" y="73553"/>
                  </a:cubicBezTo>
                  <a:lnTo>
                    <a:pt x="224744" y="73553"/>
                  </a:lnTo>
                  <a:cubicBezTo>
                    <a:pt x="231514" y="73553"/>
                    <a:pt x="237003" y="79041"/>
                    <a:pt x="237003" y="85811"/>
                  </a:cubicBezTo>
                  <a:cubicBezTo>
                    <a:pt x="237003" y="92582"/>
                    <a:pt x="231514" y="98070"/>
                    <a:pt x="224744" y="98070"/>
                  </a:cubicBezTo>
                  <a:lnTo>
                    <a:pt x="134847" y="98070"/>
                  </a:lnTo>
                  <a:cubicBezTo>
                    <a:pt x="128076" y="98070"/>
                    <a:pt x="122588" y="92582"/>
                    <a:pt x="122588" y="85811"/>
                  </a:cubicBezTo>
                  <a:close/>
                  <a:moveTo>
                    <a:pt x="77639" y="163450"/>
                  </a:moveTo>
                  <a:cubicBezTo>
                    <a:pt x="68612" y="163450"/>
                    <a:pt x="61294" y="156133"/>
                    <a:pt x="61294" y="147105"/>
                  </a:cubicBezTo>
                  <a:cubicBezTo>
                    <a:pt x="61294" y="138078"/>
                    <a:pt x="68612" y="130760"/>
                    <a:pt x="77639" y="130760"/>
                  </a:cubicBezTo>
                  <a:cubicBezTo>
                    <a:pt x="86666" y="130760"/>
                    <a:pt x="93984" y="138078"/>
                    <a:pt x="93984" y="147105"/>
                  </a:cubicBezTo>
                  <a:cubicBezTo>
                    <a:pt x="93984" y="156133"/>
                    <a:pt x="86666" y="163450"/>
                    <a:pt x="77639" y="163450"/>
                  </a:cubicBezTo>
                  <a:close/>
                  <a:moveTo>
                    <a:pt x="93984" y="208399"/>
                  </a:moveTo>
                  <a:cubicBezTo>
                    <a:pt x="93984" y="217427"/>
                    <a:pt x="86666" y="224744"/>
                    <a:pt x="77639" y="224744"/>
                  </a:cubicBezTo>
                  <a:cubicBezTo>
                    <a:pt x="68612" y="224744"/>
                    <a:pt x="61294" y="217427"/>
                    <a:pt x="61294" y="208399"/>
                  </a:cubicBezTo>
                  <a:cubicBezTo>
                    <a:pt x="61294" y="199372"/>
                    <a:pt x="68612" y="192054"/>
                    <a:pt x="77639" y="192054"/>
                  </a:cubicBezTo>
                  <a:cubicBezTo>
                    <a:pt x="86666" y="192054"/>
                    <a:pt x="93984" y="199372"/>
                    <a:pt x="93984" y="208399"/>
                  </a:cubicBezTo>
                  <a:close/>
                </a:path>
              </a:pathLst>
            </a:custGeom>
            <a:grpFill/>
            <a:ln w="162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47B64566-1538-AACA-74BA-D743106CB116}"/>
                </a:ext>
              </a:extLst>
            </p:cNvPr>
            <p:cNvSpPr/>
            <p:nvPr/>
          </p:nvSpPr>
          <p:spPr>
            <a:xfrm>
              <a:off x="8162906" y="3177641"/>
              <a:ext cx="179809" cy="163414"/>
            </a:xfrm>
            <a:custGeom>
              <a:avLst/>
              <a:gdLst>
                <a:gd name="connsiteX0" fmla="*/ 83506 w 179809"/>
                <a:gd name="connsiteY0" fmla="*/ 847 h 163414"/>
                <a:gd name="connsiteX1" fmla="*/ 111129 w 179809"/>
                <a:gd name="connsiteY1" fmla="*/ 12321 h 163414"/>
                <a:gd name="connsiteX2" fmla="*/ 176574 w 179809"/>
                <a:gd name="connsiteY2" fmla="*/ 126704 h 163414"/>
                <a:gd name="connsiteX3" fmla="*/ 178944 w 179809"/>
                <a:gd name="connsiteY3" fmla="*/ 145321 h 163414"/>
                <a:gd name="connsiteX4" fmla="*/ 155342 w 179809"/>
                <a:gd name="connsiteY4" fmla="*/ 163415 h 163414"/>
                <a:gd name="connsiteX5" fmla="*/ 24484 w 179809"/>
                <a:gd name="connsiteY5" fmla="*/ 163415 h 163414"/>
                <a:gd name="connsiteX6" fmla="*/ 7191 w 179809"/>
                <a:gd name="connsiteY6" fmla="*/ 156223 h 163414"/>
                <a:gd name="connsiteX7" fmla="*/ 3268 w 179809"/>
                <a:gd name="connsiteY7" fmla="*/ 126704 h 163414"/>
                <a:gd name="connsiteX8" fmla="*/ 68681 w 179809"/>
                <a:gd name="connsiteY8" fmla="*/ 12305 h 163414"/>
                <a:gd name="connsiteX9" fmla="*/ 83506 w 179809"/>
                <a:gd name="connsiteY9" fmla="*/ 847 h 163414"/>
                <a:gd name="connsiteX10" fmla="*/ 98020 w 179809"/>
                <a:gd name="connsiteY10" fmla="*/ 40843 h 163414"/>
                <a:gd name="connsiteX11" fmla="*/ 89848 w 179809"/>
                <a:gd name="connsiteY11" fmla="*/ 32671 h 163414"/>
                <a:gd name="connsiteX12" fmla="*/ 81675 w 179809"/>
                <a:gd name="connsiteY12" fmla="*/ 40843 h 163414"/>
                <a:gd name="connsiteX13" fmla="*/ 81675 w 179809"/>
                <a:gd name="connsiteY13" fmla="*/ 89878 h 163414"/>
                <a:gd name="connsiteX14" fmla="*/ 89848 w 179809"/>
                <a:gd name="connsiteY14" fmla="*/ 98051 h 163414"/>
                <a:gd name="connsiteX15" fmla="*/ 98020 w 179809"/>
                <a:gd name="connsiteY15" fmla="*/ 89878 h 163414"/>
                <a:gd name="connsiteX16" fmla="*/ 98020 w 179809"/>
                <a:gd name="connsiteY16" fmla="*/ 40843 h 163414"/>
                <a:gd name="connsiteX17" fmla="*/ 89913 w 179809"/>
                <a:gd name="connsiteY17" fmla="*/ 138913 h 163414"/>
                <a:gd name="connsiteX18" fmla="*/ 102172 w 179809"/>
                <a:gd name="connsiteY18" fmla="*/ 126655 h 163414"/>
                <a:gd name="connsiteX19" fmla="*/ 89913 w 179809"/>
                <a:gd name="connsiteY19" fmla="*/ 114396 h 163414"/>
                <a:gd name="connsiteX20" fmla="*/ 77654 w 179809"/>
                <a:gd name="connsiteY20" fmla="*/ 126655 h 163414"/>
                <a:gd name="connsiteX21" fmla="*/ 89913 w 179809"/>
                <a:gd name="connsiteY21" fmla="*/ 138913 h 163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9809" h="163414">
                  <a:moveTo>
                    <a:pt x="83506" y="847"/>
                  </a:moveTo>
                  <a:cubicBezTo>
                    <a:pt x="94251" y="-2051"/>
                    <a:pt x="105599" y="2663"/>
                    <a:pt x="111129" y="12321"/>
                  </a:cubicBezTo>
                  <a:lnTo>
                    <a:pt x="176574" y="126704"/>
                  </a:lnTo>
                  <a:cubicBezTo>
                    <a:pt x="179925" y="132588"/>
                    <a:pt x="180595" y="139257"/>
                    <a:pt x="178944" y="145321"/>
                  </a:cubicBezTo>
                  <a:cubicBezTo>
                    <a:pt x="176086" y="156004"/>
                    <a:pt x="166401" y="163428"/>
                    <a:pt x="155342" y="163415"/>
                  </a:cubicBezTo>
                  <a:lnTo>
                    <a:pt x="24484" y="163415"/>
                  </a:lnTo>
                  <a:cubicBezTo>
                    <a:pt x="17733" y="163415"/>
                    <a:pt x="11620" y="160685"/>
                    <a:pt x="7191" y="156223"/>
                  </a:cubicBezTo>
                  <a:cubicBezTo>
                    <a:pt x="-653" y="148408"/>
                    <a:pt x="-2263" y="136295"/>
                    <a:pt x="3268" y="126704"/>
                  </a:cubicBezTo>
                  <a:lnTo>
                    <a:pt x="68681" y="12305"/>
                  </a:lnTo>
                  <a:cubicBezTo>
                    <a:pt x="71897" y="6661"/>
                    <a:pt x="77234" y="2537"/>
                    <a:pt x="83506" y="847"/>
                  </a:cubicBezTo>
                  <a:close/>
                  <a:moveTo>
                    <a:pt x="98020" y="40843"/>
                  </a:moveTo>
                  <a:cubicBezTo>
                    <a:pt x="98020" y="36330"/>
                    <a:pt x="94360" y="32671"/>
                    <a:pt x="89848" y="32671"/>
                  </a:cubicBezTo>
                  <a:cubicBezTo>
                    <a:pt x="85335" y="32671"/>
                    <a:pt x="81675" y="36330"/>
                    <a:pt x="81675" y="40843"/>
                  </a:cubicBezTo>
                  <a:lnTo>
                    <a:pt x="81675" y="89878"/>
                  </a:lnTo>
                  <a:cubicBezTo>
                    <a:pt x="81675" y="94391"/>
                    <a:pt x="85335" y="98051"/>
                    <a:pt x="89848" y="98051"/>
                  </a:cubicBezTo>
                  <a:cubicBezTo>
                    <a:pt x="94360" y="98051"/>
                    <a:pt x="98020" y="94391"/>
                    <a:pt x="98020" y="89878"/>
                  </a:cubicBezTo>
                  <a:lnTo>
                    <a:pt x="98020" y="40843"/>
                  </a:lnTo>
                  <a:close/>
                  <a:moveTo>
                    <a:pt x="89913" y="138913"/>
                  </a:moveTo>
                  <a:cubicBezTo>
                    <a:pt x="96683" y="138913"/>
                    <a:pt x="102172" y="133425"/>
                    <a:pt x="102172" y="126655"/>
                  </a:cubicBezTo>
                  <a:cubicBezTo>
                    <a:pt x="102172" y="119885"/>
                    <a:pt x="96683" y="114396"/>
                    <a:pt x="89913" y="114396"/>
                  </a:cubicBezTo>
                  <a:cubicBezTo>
                    <a:pt x="83143" y="114396"/>
                    <a:pt x="77654" y="119885"/>
                    <a:pt x="77654" y="126655"/>
                  </a:cubicBezTo>
                  <a:cubicBezTo>
                    <a:pt x="77654" y="133425"/>
                    <a:pt x="83143" y="138913"/>
                    <a:pt x="89913" y="138913"/>
                  </a:cubicBezTo>
                  <a:close/>
                </a:path>
              </a:pathLst>
            </a:custGeom>
            <a:grpFill/>
            <a:ln w="162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8" name="TextBox 17">
            <a:extLst>
              <a:ext uri="{FF2B5EF4-FFF2-40B4-BE49-F238E27FC236}">
                <a16:creationId xmlns:a16="http://schemas.microsoft.com/office/drawing/2014/main" id="{C40FA080-BF0D-0830-B1B2-AA7835F1AD3A}"/>
              </a:ext>
            </a:extLst>
          </p:cNvPr>
          <p:cNvSpPr txBox="1"/>
          <p:nvPr/>
        </p:nvSpPr>
        <p:spPr>
          <a:xfrm>
            <a:off x="9502428" y="3984134"/>
            <a:ext cx="545853" cy="378865"/>
          </a:xfrm>
          <a:prstGeom prst="roundRect">
            <a:avLst>
              <a:gd name="adj" fmla="val 50000"/>
            </a:avLst>
          </a:prstGeom>
          <a:solidFill>
            <a:schemeClr val="bg1">
              <a:lumMod val="95000"/>
            </a:schemeClr>
          </a:solidFill>
          <a:ln w="19050" cap="rnd">
            <a:solidFill>
              <a:srgbClr val="F5F3F5"/>
            </a:solid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600" b="0" i="1"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&amp;</a:t>
            </a:r>
          </a:p>
        </p:txBody>
      </p:sp>
    </p:spTree>
    <p:extLst>
      <p:ext uri="{BB962C8B-B14F-4D97-AF65-F5344CB8AC3E}">
        <p14:creationId xmlns:p14="http://schemas.microsoft.com/office/powerpoint/2010/main" val="1609120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2.91667E-6 -2.59259E-6 L 2.91667E-6 0.03542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nodeType="withEffect">
                                  <p:stCondLst>
                                    <p:cond delay="100"/>
                                  </p:stCondLst>
                                  <p:childTnLst>
                                    <p:animMotion origin="layout" path="M 0 -2.59259E-6 L 0 0.03542 " pathEditMode="relative" rAng="0" ptsTypes="AA">
                                      <p:cBhvr>
                                        <p:cTn id="14" dur="700" spd="-100000" fill="hold"/>
                                        <p:tgtEl>
                                          <p:spTgt spid="5"/>
                                        </p:tgtEl>
                                        <p:attrNameLst>
                                          <p:attrName>ppt_x</p:attrName>
                                          <p:attrName>ppt_y</p:attrName>
                                        </p:attrNameLst>
                                      </p:cBhvr>
                                      <p:rCtr x="0" y="1759"/>
                                    </p:animMotion>
                                  </p:childTnLst>
                                </p:cTn>
                              </p:par>
                              <p:par>
                                <p:cTn id="15" presetID="10" presetClass="entr" presetSubtype="0" fill="hold" nodeType="withEffect">
                                  <p:stCondLst>
                                    <p:cond delay="2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nodeType="withEffect">
                                  <p:stCondLst>
                                    <p:cond delay="200"/>
                                  </p:stCondLst>
                                  <p:childTnLst>
                                    <p:animMotion origin="layout" path="M -2.70833E-6 -2.59259E-6 L -2.70833E-6 0.03542 " pathEditMode="relative" rAng="0" ptsTypes="AA">
                                      <p:cBhvr>
                                        <p:cTn id="19" dur="700" spd="-100000" fill="hold"/>
                                        <p:tgtEl>
                                          <p:spTgt spid="6"/>
                                        </p:tgtEl>
                                        <p:attrNameLst>
                                          <p:attrName>ppt_x</p:attrName>
                                          <p:attrName>ppt_y</p:attrName>
                                        </p:attrNameLst>
                                      </p:cBhvr>
                                      <p:rCtr x="0" y="1759"/>
                                    </p:animMotion>
                                  </p:childTnLst>
                                </p:cTn>
                              </p:par>
                              <p:par>
                                <p:cTn id="20" presetID="10" presetClass="entr" presetSubtype="0" fill="hold" nodeType="withEffect">
                                  <p:stCondLst>
                                    <p:cond delay="1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nodeType="withEffect">
                                  <p:stCondLst>
                                    <p:cond delay="100"/>
                                  </p:stCondLst>
                                  <p:childTnLst>
                                    <p:animMotion origin="layout" path="M -1.45833E-6 -4.07407E-6 L -1.45833E-6 0.03542 " pathEditMode="relative" rAng="0" ptsTypes="AA">
                                      <p:cBhvr>
                                        <p:cTn id="24" dur="700" spd="-100000" fill="hold"/>
                                        <p:tgtEl>
                                          <p:spTgt spid="3"/>
                                        </p:tgtEl>
                                        <p:attrNameLst>
                                          <p:attrName>ppt_x</p:attrName>
                                          <p:attrName>ppt_y</p:attrName>
                                        </p:attrNameLst>
                                      </p:cBhvr>
                                      <p:rCtr x="0" y="1759"/>
                                    </p:animMotion>
                                  </p:childTnLst>
                                </p:cTn>
                              </p:par>
                              <p:par>
                                <p:cTn id="25" presetID="10"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42" presetClass="path" presetSubtype="0" decel="100000" fill="hold" nodeType="withEffect">
                                  <p:stCondLst>
                                    <p:cond delay="0"/>
                                  </p:stCondLst>
                                  <p:childTnLst>
                                    <p:animMotion origin="layout" path="M 0 -1.85185E-6 L 0 0.03542 " pathEditMode="relative" rAng="0" ptsTypes="AA">
                                      <p:cBhvr>
                                        <p:cTn id="29" dur="700" spd="-100000" fill="hold"/>
                                        <p:tgtEl>
                                          <p:spTgt spid="10"/>
                                        </p:tgtEl>
                                        <p:attrNameLst>
                                          <p:attrName>ppt_x</p:attrName>
                                          <p:attrName>ppt_y</p:attrName>
                                        </p:attrNameLst>
                                      </p:cBhvr>
                                      <p:rCtr x="0" y="1759"/>
                                    </p:animMotion>
                                  </p:childTnLst>
                                </p:cTn>
                              </p:par>
                              <p:par>
                                <p:cTn id="30" presetID="10" presetClass="entr" presetSubtype="0"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42" presetClass="path" presetSubtype="0" decel="100000" fill="hold" nodeType="withEffect">
                                  <p:stCondLst>
                                    <p:cond delay="0"/>
                                  </p:stCondLst>
                                  <p:childTnLst>
                                    <p:animMotion origin="layout" path="M 0 1.11022E-16 L 0 0.03542 " pathEditMode="relative" rAng="0" ptsTypes="AA">
                                      <p:cBhvr>
                                        <p:cTn id="34" dur="700" spd="-100000" fill="hold"/>
                                        <p:tgtEl>
                                          <p:spTgt spid="27"/>
                                        </p:tgtEl>
                                        <p:attrNameLst>
                                          <p:attrName>ppt_x</p:attrName>
                                          <p:attrName>ppt_y</p:attrName>
                                        </p:attrNameLst>
                                      </p:cBhvr>
                                      <p:rCtr x="0" y="1759"/>
                                    </p:animMotion>
                                  </p:childTnLst>
                                </p:cTn>
                              </p:par>
                              <p:par>
                                <p:cTn id="35" presetID="10" presetClass="entr" presetSubtype="0" fill="hold" nodeType="with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par>
                                <p:cTn id="38" presetID="42" presetClass="path" presetSubtype="0" decel="100000" fill="hold" nodeType="withEffect">
                                  <p:stCondLst>
                                    <p:cond delay="0"/>
                                  </p:stCondLst>
                                  <p:childTnLst>
                                    <p:animMotion origin="layout" path="M -2.91667E-6 -1.85185E-6 L -2.91667E-6 0.03542 " pathEditMode="relative" rAng="0" ptsTypes="AA">
                                      <p:cBhvr>
                                        <p:cTn id="39" dur="700" spd="-100000" fill="hold"/>
                                        <p:tgtEl>
                                          <p:spTgt spid="63"/>
                                        </p:tgtEl>
                                        <p:attrNameLst>
                                          <p:attrName>ppt_x</p:attrName>
                                          <p:attrName>ppt_y</p:attrName>
                                        </p:attrNameLst>
                                      </p:cBhvr>
                                      <p:rCtr x="0" y="1759"/>
                                    </p:animMotion>
                                  </p:childTnLst>
                                </p:cTn>
                              </p:par>
                              <p:par>
                                <p:cTn id="40" presetID="10" presetClass="entr" presetSubtype="0" fill="hold"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500"/>
                                        <p:tgtEl>
                                          <p:spTgt spid="66"/>
                                        </p:tgtEl>
                                      </p:cBhvr>
                                    </p:animEffect>
                                  </p:childTnLst>
                                </p:cTn>
                              </p:par>
                              <p:par>
                                <p:cTn id="43" presetID="42" presetClass="path" presetSubtype="0" decel="100000" fill="hold" nodeType="withEffect">
                                  <p:stCondLst>
                                    <p:cond delay="0"/>
                                  </p:stCondLst>
                                  <p:childTnLst>
                                    <p:animMotion origin="layout" path="M -2.91667E-6 1.11022E-16 L -2.91667E-6 0.03542 " pathEditMode="relative" rAng="0" ptsTypes="AA">
                                      <p:cBhvr>
                                        <p:cTn id="44" dur="700" spd="-100000" fill="hold"/>
                                        <p:tgtEl>
                                          <p:spTgt spid="66"/>
                                        </p:tgtEl>
                                        <p:attrNameLst>
                                          <p:attrName>ppt_x</p:attrName>
                                          <p:attrName>ppt_y</p:attrName>
                                        </p:attrNameLst>
                                      </p:cBhvr>
                                      <p:rCtr x="0" y="1759"/>
                                    </p:animMotion>
                                  </p:childTnLst>
                                </p:cTn>
                              </p:par>
                              <p:par>
                                <p:cTn id="45" presetID="10" presetClass="entr" presetSubtype="0" fill="hold" nodeType="withEffect">
                                  <p:stCondLst>
                                    <p:cond delay="100"/>
                                  </p:stCondLst>
                                  <p:childTnLst>
                                    <p:set>
                                      <p:cBhvr>
                                        <p:cTn id="46" dur="1" fill="hold">
                                          <p:stCondLst>
                                            <p:cond delay="0"/>
                                          </p:stCondLst>
                                        </p:cTn>
                                        <p:tgtEl>
                                          <p:spTgt spid="112"/>
                                        </p:tgtEl>
                                        <p:attrNameLst>
                                          <p:attrName>style.visibility</p:attrName>
                                        </p:attrNameLst>
                                      </p:cBhvr>
                                      <p:to>
                                        <p:strVal val="visible"/>
                                      </p:to>
                                    </p:set>
                                    <p:animEffect transition="in" filter="fade">
                                      <p:cBhvr>
                                        <p:cTn id="47" dur="500"/>
                                        <p:tgtEl>
                                          <p:spTgt spid="112"/>
                                        </p:tgtEl>
                                      </p:cBhvr>
                                    </p:animEffect>
                                  </p:childTnLst>
                                </p:cTn>
                              </p:par>
                              <p:par>
                                <p:cTn id="48" presetID="42" presetClass="path" presetSubtype="0" decel="100000" fill="hold" nodeType="withEffect">
                                  <p:stCondLst>
                                    <p:cond delay="100"/>
                                  </p:stCondLst>
                                  <p:childTnLst>
                                    <p:animMotion origin="layout" path="M 1.45833E-6 -4.07407E-6 L 1.45833E-6 0.03542 " pathEditMode="relative" rAng="0" ptsTypes="AA">
                                      <p:cBhvr>
                                        <p:cTn id="49" dur="700" spd="-100000" fill="hold"/>
                                        <p:tgtEl>
                                          <p:spTgt spid="112"/>
                                        </p:tgtEl>
                                        <p:attrNameLst>
                                          <p:attrName>ppt_x</p:attrName>
                                          <p:attrName>ppt_y</p:attrName>
                                        </p:attrNameLst>
                                      </p:cBhvr>
                                      <p:rCtr x="0" y="1759"/>
                                    </p:animMotion>
                                  </p:childTnLst>
                                </p:cTn>
                              </p:par>
                              <p:par>
                                <p:cTn id="50" presetID="10" presetClass="entr" presetSubtype="0" fill="hold"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par>
                                <p:cTn id="53" presetID="42" presetClass="path" presetSubtype="0" decel="100000" fill="hold" nodeType="withEffect">
                                  <p:stCondLst>
                                    <p:cond delay="0"/>
                                  </p:stCondLst>
                                  <p:childTnLst>
                                    <p:animMotion origin="layout" path="M 2.91667E-6 -1.85185E-6 L 2.91667E-6 0.03542 " pathEditMode="relative" rAng="0" ptsTypes="AA">
                                      <p:cBhvr>
                                        <p:cTn id="54" dur="700" spd="-100000" fill="hold"/>
                                        <p:tgtEl>
                                          <p:spTgt spid="19"/>
                                        </p:tgtEl>
                                        <p:attrNameLst>
                                          <p:attrName>ppt_x</p:attrName>
                                          <p:attrName>ppt_y</p:attrName>
                                        </p:attrNameLst>
                                      </p:cBhvr>
                                      <p:rCtr x="0" y="1759"/>
                                    </p:animMotion>
                                  </p:childTnLst>
                                </p:cTn>
                              </p:par>
                              <p:par>
                                <p:cTn id="55" presetID="10" presetClass="entr" presetSubtype="0" fill="hold"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par>
                                <p:cTn id="58" presetID="42" presetClass="path" presetSubtype="0" decel="100000" fill="hold" nodeType="withEffect">
                                  <p:stCondLst>
                                    <p:cond delay="0"/>
                                  </p:stCondLst>
                                  <p:childTnLst>
                                    <p:animMotion origin="layout" path="M 2.91667E-6 1.11022E-16 L 2.91667E-6 0.03542 " pathEditMode="relative" rAng="0" ptsTypes="AA">
                                      <p:cBhvr>
                                        <p:cTn id="59" dur="700" spd="-100000" fill="hold"/>
                                        <p:tgtEl>
                                          <p:spTgt spid="22"/>
                                        </p:tgtEl>
                                        <p:attrNameLst>
                                          <p:attrName>ppt_x</p:attrName>
                                          <p:attrName>ppt_y</p:attrName>
                                        </p:attrNameLst>
                                      </p:cBhvr>
                                      <p:rCtr x="0" y="1759"/>
                                    </p:animMotion>
                                  </p:childTnLst>
                                </p:cTn>
                              </p:par>
                            </p:childTnLst>
                          </p:cTn>
                        </p:par>
                        <p:par>
                          <p:cTn id="60" fill="hold">
                            <p:stCondLst>
                              <p:cond delay="900"/>
                            </p:stCondLst>
                            <p:childTnLst>
                              <p:par>
                                <p:cTn id="61" presetID="10" presetClass="entr" presetSubtype="0" fill="hold" nodeType="afterEffect">
                                  <p:stCondLst>
                                    <p:cond delay="0"/>
                                  </p:stCondLst>
                                  <p:childTnLst>
                                    <p:set>
                                      <p:cBhvr>
                                        <p:cTn id="62" dur="1" fill="hold">
                                          <p:stCondLst>
                                            <p:cond delay="0"/>
                                          </p:stCondLst>
                                        </p:cTn>
                                        <p:tgtEl>
                                          <p:spTgt spid="55"/>
                                        </p:tgtEl>
                                        <p:attrNameLst>
                                          <p:attrName>style.visibility</p:attrName>
                                        </p:attrNameLst>
                                      </p:cBhvr>
                                      <p:to>
                                        <p:strVal val="visible"/>
                                      </p:to>
                                    </p:set>
                                    <p:animEffect transition="in" filter="fade">
                                      <p:cBhvr>
                                        <p:cTn id="63" dur="500"/>
                                        <p:tgtEl>
                                          <p:spTgt spid="55"/>
                                        </p:tgtEl>
                                      </p:cBhvr>
                                    </p:animEffect>
                                  </p:childTnLst>
                                </p:cTn>
                              </p:par>
                              <p:par>
                                <p:cTn id="64" presetID="10" presetClass="entr" presetSubtype="0" fill="hold" nodeType="withEffect">
                                  <p:stCondLst>
                                    <p:cond delay="0"/>
                                  </p:stCondLst>
                                  <p:childTnLst>
                                    <p:set>
                                      <p:cBhvr>
                                        <p:cTn id="65" dur="1" fill="hold">
                                          <p:stCondLst>
                                            <p:cond delay="0"/>
                                          </p:stCondLst>
                                        </p:cTn>
                                        <p:tgtEl>
                                          <p:spTgt spid="56"/>
                                        </p:tgtEl>
                                        <p:attrNameLst>
                                          <p:attrName>style.visibility</p:attrName>
                                        </p:attrNameLst>
                                      </p:cBhvr>
                                      <p:to>
                                        <p:strVal val="visible"/>
                                      </p:to>
                                    </p:set>
                                    <p:animEffect transition="in" filter="fade">
                                      <p:cBhvr>
                                        <p:cTn id="66" dur="500"/>
                                        <p:tgtEl>
                                          <p:spTgt spid="5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fade">
                                      <p:cBhvr>
                                        <p:cTn id="69" dur="500"/>
                                        <p:tgtEl>
                                          <p:spTgt spid="34"/>
                                        </p:tgtEl>
                                      </p:cBhvr>
                                    </p:animEffect>
                                  </p:childTnLst>
                                </p:cTn>
                              </p:par>
                              <p:par>
                                <p:cTn id="70" presetID="10" presetClass="entr" presetSubtype="0" fill="hold" nodeType="with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fade">
                                      <p:cBhvr>
                                        <p:cTn id="72" dur="500"/>
                                        <p:tgtEl>
                                          <p:spTgt spid="5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73"/>
                                        </p:tgtEl>
                                        <p:attrNameLst>
                                          <p:attrName>style.visibility</p:attrName>
                                        </p:attrNameLst>
                                      </p:cBhvr>
                                      <p:to>
                                        <p:strVal val="visible"/>
                                      </p:to>
                                    </p:set>
                                    <p:animEffect transition="in" filter="fade">
                                      <p:cBhvr>
                                        <p:cTn id="75" dur="500"/>
                                        <p:tgtEl>
                                          <p:spTgt spid="73"/>
                                        </p:tgtEl>
                                      </p:cBhvr>
                                    </p:animEffect>
                                  </p:childTnLst>
                                </p:cTn>
                              </p:par>
                              <p:par>
                                <p:cTn id="76" presetID="10" presetClass="entr" presetSubtype="0" fill="hold" nodeType="withEffect">
                                  <p:stCondLst>
                                    <p:cond delay="0"/>
                                  </p:stCondLst>
                                  <p:childTnLst>
                                    <p:set>
                                      <p:cBhvr>
                                        <p:cTn id="77" dur="1" fill="hold">
                                          <p:stCondLst>
                                            <p:cond delay="0"/>
                                          </p:stCondLst>
                                        </p:cTn>
                                        <p:tgtEl>
                                          <p:spTgt spid="57"/>
                                        </p:tgtEl>
                                        <p:attrNameLst>
                                          <p:attrName>style.visibility</p:attrName>
                                        </p:attrNameLst>
                                      </p:cBhvr>
                                      <p:to>
                                        <p:strVal val="visible"/>
                                      </p:to>
                                    </p:set>
                                    <p:animEffect transition="in" filter="fade">
                                      <p:cBhvr>
                                        <p:cTn id="78" dur="500"/>
                                        <p:tgtEl>
                                          <p:spTgt spid="57"/>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78"/>
                                        </p:tgtEl>
                                        <p:attrNameLst>
                                          <p:attrName>style.visibility</p:attrName>
                                        </p:attrNameLst>
                                      </p:cBhvr>
                                      <p:to>
                                        <p:strVal val="visible"/>
                                      </p:to>
                                    </p:set>
                                    <p:animEffect transition="in" filter="fade">
                                      <p:cBhvr>
                                        <p:cTn id="81" dur="500"/>
                                        <p:tgtEl>
                                          <p:spTgt spid="78"/>
                                        </p:tgtEl>
                                      </p:cBhvr>
                                    </p:animEffect>
                                  </p:childTnLst>
                                </p:cTn>
                              </p:par>
                              <p:par>
                                <p:cTn id="82" presetID="10" presetClass="entr" presetSubtype="0" fill="hold" nodeType="withEffect">
                                  <p:stCondLst>
                                    <p:cond delay="0"/>
                                  </p:stCondLst>
                                  <p:childTnLst>
                                    <p:set>
                                      <p:cBhvr>
                                        <p:cTn id="83" dur="1" fill="hold">
                                          <p:stCondLst>
                                            <p:cond delay="0"/>
                                          </p:stCondLst>
                                        </p:cTn>
                                        <p:tgtEl>
                                          <p:spTgt spid="85"/>
                                        </p:tgtEl>
                                        <p:attrNameLst>
                                          <p:attrName>style.visibility</p:attrName>
                                        </p:attrNameLst>
                                      </p:cBhvr>
                                      <p:to>
                                        <p:strVal val="visible"/>
                                      </p:to>
                                    </p:set>
                                    <p:animEffect transition="in" filter="fade">
                                      <p:cBhvr>
                                        <p:cTn id="84" dur="500"/>
                                        <p:tgtEl>
                                          <p:spTgt spid="85"/>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4"/>
                                        </p:tgtEl>
                                        <p:attrNameLst>
                                          <p:attrName>style.visibility</p:attrName>
                                        </p:attrNameLst>
                                      </p:cBhvr>
                                      <p:to>
                                        <p:strVal val="visible"/>
                                      </p:to>
                                    </p:set>
                                    <p:animEffect transition="in" filter="fade">
                                      <p:cBhvr>
                                        <p:cTn id="87" dur="500"/>
                                        <p:tgtEl>
                                          <p:spTgt spid="54"/>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8"/>
                                        </p:tgtEl>
                                        <p:attrNameLst>
                                          <p:attrName>style.visibility</p:attrName>
                                        </p:attrNameLst>
                                      </p:cBhvr>
                                      <p:to>
                                        <p:strVal val="visible"/>
                                      </p:to>
                                    </p:set>
                                    <p:animEffect transition="in" filter="fade">
                                      <p:cBhvr>
                                        <p:cTn id="9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73" grpId="0" animBg="1"/>
      <p:bldP spid="34" grpId="0" animBg="1"/>
      <p:bldP spid="78" grpId="0" animBg="1"/>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0078D4"/>
            </a:gs>
            <a:gs pos="100000">
              <a:srgbClr val="C03BC4"/>
            </a:gs>
          </a:gsLst>
          <a:lin ang="5400000" scaled="1"/>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31A495-BB12-BAF2-42CA-67DA85CDBC07}"/>
              </a:ext>
            </a:extLst>
          </p:cNvPr>
          <p:cNvSpPr>
            <a:spLocks noGrp="1"/>
          </p:cNvSpPr>
          <p:nvPr>
            <p:ph type="title" idx="4294967295"/>
          </p:nvPr>
        </p:nvSpPr>
        <p:spPr>
          <a:xfrm>
            <a:off x="433136" y="2749539"/>
            <a:ext cx="11579191" cy="495890"/>
          </a:xfrm>
          <a:prstGeom prst="roundRect">
            <a:avLst>
              <a:gd name="adj" fmla="val 50000"/>
            </a:avLst>
          </a:prstGeom>
          <a:noFill/>
          <a:ln w="10795"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Manage: Mitigate</a:t>
            </a:r>
          </a:p>
        </p:txBody>
      </p:sp>
      <p:sp>
        <p:nvSpPr>
          <p:cNvPr id="2" name="Rectangle: Rounded Corners 1">
            <a:extLst>
              <a:ext uri="{FF2B5EF4-FFF2-40B4-BE49-F238E27FC236}">
                <a16:creationId xmlns:a16="http://schemas.microsoft.com/office/drawing/2014/main" id="{89230B5E-3A49-FD0C-E0CC-87FF2936B4A8}"/>
              </a:ext>
            </a:extLst>
          </p:cNvPr>
          <p:cNvSpPr/>
          <p:nvPr/>
        </p:nvSpPr>
        <p:spPr>
          <a:xfrm>
            <a:off x="1057998" y="3760312"/>
            <a:ext cx="10158165" cy="495890"/>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11" name="Graphic 10">
            <a:extLst>
              <a:ext uri="{FF2B5EF4-FFF2-40B4-BE49-F238E27FC236}">
                <a16:creationId xmlns:a16="http://schemas.microsoft.com/office/drawing/2014/main" id="{1FB244AE-DA5D-8740-B505-40412AD9B1ED}"/>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318" t="47435" r="55629" b="4049"/>
          <a:stretch/>
        </p:blipFill>
        <p:spPr>
          <a:xfrm>
            <a:off x="0" y="-1"/>
            <a:ext cx="12192000" cy="6858001"/>
          </a:xfrm>
          <a:prstGeom prst="rect">
            <a:avLst/>
          </a:prstGeom>
        </p:spPr>
      </p:pic>
      <p:sp>
        <p:nvSpPr>
          <p:cNvPr id="5" name="TextBox 4">
            <a:extLst>
              <a:ext uri="{FF2B5EF4-FFF2-40B4-BE49-F238E27FC236}">
                <a16:creationId xmlns:a16="http://schemas.microsoft.com/office/drawing/2014/main" id="{5C392320-16E5-D5D5-877E-17BAFC0F2E99}"/>
              </a:ext>
            </a:extLst>
          </p:cNvPr>
          <p:cNvSpPr txBox="1"/>
          <p:nvPr/>
        </p:nvSpPr>
        <p:spPr>
          <a:xfrm>
            <a:off x="2690117" y="3824687"/>
            <a:ext cx="6811766" cy="523220"/>
          </a:xfrm>
          <a:prstGeom prst="rect">
            <a:avLst/>
          </a:prstGeom>
          <a:noFill/>
        </p:spPr>
        <p:txBody>
          <a:bodyPr wrap="square">
            <a:spAutoFit/>
          </a:body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Sans Text Semibold"/>
                <a:ea typeface="+mn-ea"/>
                <a:cs typeface="+mn-cs"/>
              </a:rPr>
              <a:t>Mitigate risks</a:t>
            </a:r>
          </a:p>
        </p:txBody>
      </p:sp>
    </p:spTree>
    <p:extLst>
      <p:ext uri="{BB962C8B-B14F-4D97-AF65-F5344CB8AC3E}">
        <p14:creationId xmlns:p14="http://schemas.microsoft.com/office/powerpoint/2010/main" val="13147094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F8F2D5C-EEBA-C851-9C11-08E62CE0A1AF}"/>
              </a:ext>
            </a:extLst>
          </p:cNvPr>
          <p:cNvGrpSpPr/>
          <p:nvPr/>
        </p:nvGrpSpPr>
        <p:grpSpPr>
          <a:xfrm>
            <a:off x="1135703" y="1894114"/>
            <a:ext cx="9940924" cy="4097417"/>
            <a:chOff x="1135703" y="1436688"/>
            <a:chExt cx="9940924" cy="4554843"/>
          </a:xfrm>
        </p:grpSpPr>
        <p:sp>
          <p:nvSpPr>
            <p:cNvPr id="12" name="Rounded Rectangle 11">
              <a:extLst>
                <a:ext uri="{FF2B5EF4-FFF2-40B4-BE49-F238E27FC236}">
                  <a16:creationId xmlns:a16="http://schemas.microsoft.com/office/drawing/2014/main" id="{BACAF358-412A-B106-DA57-13FA7AF91CA2}"/>
                </a:ext>
              </a:extLst>
            </p:cNvPr>
            <p:cNvSpPr/>
            <p:nvPr/>
          </p:nvSpPr>
          <p:spPr bwMode="auto">
            <a:xfrm>
              <a:off x="1135703" y="1436688"/>
              <a:ext cx="4554843" cy="4554843"/>
            </a:xfrm>
            <a:prstGeom prst="roundRect">
              <a:avLst>
                <a:gd name="adj" fmla="val 5687"/>
              </a:avLst>
            </a:prstGeom>
            <a:gradFill flip="none" rotWithShape="1">
              <a:gsLst>
                <a:gs pos="0">
                  <a:schemeClr val="accent1"/>
                </a:gs>
                <a:gs pos="100000">
                  <a:schemeClr val="accent6"/>
                </a:gs>
              </a:gsLst>
              <a:lin ang="5400000" scaled="1"/>
              <a:tileRect/>
            </a:gradFill>
            <a:ln w="2857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2" name="TextBox 31">
              <a:extLst>
                <a:ext uri="{FF2B5EF4-FFF2-40B4-BE49-F238E27FC236}">
                  <a16:creationId xmlns:a16="http://schemas.microsoft.com/office/drawing/2014/main" id="{845F80F2-8FA9-3DAB-3DD5-AF736EA2C976}"/>
                </a:ext>
              </a:extLst>
            </p:cNvPr>
            <p:cNvSpPr txBox="1"/>
            <p:nvPr/>
          </p:nvSpPr>
          <p:spPr>
            <a:xfrm>
              <a:off x="1756818" y="1549443"/>
              <a:ext cx="3312613" cy="410563"/>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a:ln>
                    <a:noFill/>
                  </a:ln>
                  <a:solidFill>
                    <a:srgbClr val="F5F3F1"/>
                  </a:solidFill>
                  <a:effectLst/>
                  <a:uLnTx/>
                  <a:uFillTx/>
                  <a:latin typeface="Segoe UI Semibold"/>
                  <a:ea typeface="+mn-ea"/>
                  <a:cs typeface="+mn-cs"/>
                </a:rPr>
                <a:t>User Experience</a:t>
              </a:r>
            </a:p>
          </p:txBody>
        </p:sp>
        <p:grpSp>
          <p:nvGrpSpPr>
            <p:cNvPr id="82" name="Group 81">
              <a:extLst>
                <a:ext uri="{FF2B5EF4-FFF2-40B4-BE49-F238E27FC236}">
                  <a16:creationId xmlns:a16="http://schemas.microsoft.com/office/drawing/2014/main" id="{DE6A4DEE-D26A-9E64-DD8E-057006D0635D}"/>
                </a:ext>
              </a:extLst>
            </p:cNvPr>
            <p:cNvGrpSpPr/>
            <p:nvPr/>
          </p:nvGrpSpPr>
          <p:grpSpPr>
            <a:xfrm>
              <a:off x="5690546" y="2255950"/>
              <a:ext cx="5386081" cy="246221"/>
              <a:chOff x="5720534" y="1970840"/>
              <a:chExt cx="5386081" cy="246221"/>
            </a:xfrm>
          </p:grpSpPr>
          <p:sp>
            <p:nvSpPr>
              <p:cNvPr id="45" name="TextBox 44">
                <a:extLst>
                  <a:ext uri="{FF2B5EF4-FFF2-40B4-BE49-F238E27FC236}">
                    <a16:creationId xmlns:a16="http://schemas.microsoft.com/office/drawing/2014/main" id="{F009C33C-9461-F6F0-DAC0-4979D830B591}"/>
                  </a:ext>
                </a:extLst>
              </p:cNvPr>
              <p:cNvSpPr txBox="1"/>
              <p:nvPr/>
            </p:nvSpPr>
            <p:spPr>
              <a:xfrm>
                <a:off x="6646741" y="1970840"/>
                <a:ext cx="4459874" cy="246221"/>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16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Design for responsible human-AI interaction</a:t>
                </a:r>
              </a:p>
            </p:txBody>
          </p:sp>
          <p:cxnSp>
            <p:nvCxnSpPr>
              <p:cNvPr id="74" name="Straight Arrow Connector 73">
                <a:extLst>
                  <a:ext uri="{FF2B5EF4-FFF2-40B4-BE49-F238E27FC236}">
                    <a16:creationId xmlns:a16="http://schemas.microsoft.com/office/drawing/2014/main" id="{B23782C8-10D1-20A6-9B2B-7CF6574BF32B}"/>
                  </a:ext>
                </a:extLst>
              </p:cNvPr>
              <p:cNvCxnSpPr>
                <a:cxnSpLocks/>
              </p:cNvCxnSpPr>
              <p:nvPr/>
            </p:nvCxnSpPr>
            <p:spPr>
              <a:xfrm flipH="1">
                <a:off x="5720534" y="2093428"/>
                <a:ext cx="792026" cy="0"/>
              </a:xfrm>
              <a:prstGeom prst="straightConnector1">
                <a:avLst/>
              </a:prstGeom>
              <a:ln w="1270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AEE5421F-372E-2D4F-5E4F-7FAA52F1E4A6}"/>
              </a:ext>
            </a:extLst>
          </p:cNvPr>
          <p:cNvGrpSpPr/>
          <p:nvPr/>
        </p:nvGrpSpPr>
        <p:grpSpPr>
          <a:xfrm>
            <a:off x="1342741" y="2553162"/>
            <a:ext cx="9733886" cy="3231331"/>
            <a:chOff x="1342741" y="2192424"/>
            <a:chExt cx="9733886" cy="3592069"/>
          </a:xfrm>
        </p:grpSpPr>
        <p:sp>
          <p:nvSpPr>
            <p:cNvPr id="14" name="Rounded Rectangle 13">
              <a:extLst>
                <a:ext uri="{FF2B5EF4-FFF2-40B4-BE49-F238E27FC236}">
                  <a16:creationId xmlns:a16="http://schemas.microsoft.com/office/drawing/2014/main" id="{B304A6A4-620D-FFB3-70A0-6ADD05A15E96}"/>
                </a:ext>
              </a:extLst>
            </p:cNvPr>
            <p:cNvSpPr/>
            <p:nvPr/>
          </p:nvSpPr>
          <p:spPr bwMode="auto">
            <a:xfrm>
              <a:off x="1342741" y="2192424"/>
              <a:ext cx="4140766" cy="3592069"/>
            </a:xfrm>
            <a:prstGeom prst="roundRect">
              <a:avLst>
                <a:gd name="adj" fmla="val 5687"/>
              </a:avLst>
            </a:prstGeom>
            <a:gradFill flip="none" rotWithShape="1">
              <a:gsLst>
                <a:gs pos="0">
                  <a:schemeClr val="tx2"/>
                </a:gs>
                <a:gs pos="100000">
                  <a:schemeClr val="accent6"/>
                </a:gs>
              </a:gsLst>
              <a:lin ang="5400000" scaled="1"/>
              <a:tileRect/>
            </a:gradFill>
            <a:ln w="28575" cap="flat" cmpd="sng" algn="ctr">
              <a:solidFill>
                <a:srgbClr val="F5F3F1"/>
              </a:soli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1" name="TextBox 30">
              <a:extLst>
                <a:ext uri="{FF2B5EF4-FFF2-40B4-BE49-F238E27FC236}">
                  <a16:creationId xmlns:a16="http://schemas.microsoft.com/office/drawing/2014/main" id="{A25D9877-D0CD-2D36-EFAE-3353B6BF7072}"/>
                </a:ext>
              </a:extLst>
            </p:cNvPr>
            <p:cNvSpPr txBox="1"/>
            <p:nvPr/>
          </p:nvSpPr>
          <p:spPr>
            <a:xfrm>
              <a:off x="1756817" y="2308388"/>
              <a:ext cx="3312613" cy="82112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a:ln>
                    <a:noFill/>
                  </a:ln>
                  <a:solidFill>
                    <a:srgbClr val="F5F3F1"/>
                  </a:solidFill>
                  <a:effectLst/>
                  <a:uLnTx/>
                  <a:uFillTx/>
                  <a:latin typeface="Segoe UI Semibold"/>
                  <a:ea typeface="+mn-ea"/>
                  <a:cs typeface="+mn-cs"/>
                </a:rPr>
                <a:t>System Message &amp; Grounding</a:t>
              </a:r>
            </a:p>
          </p:txBody>
        </p:sp>
        <p:grpSp>
          <p:nvGrpSpPr>
            <p:cNvPr id="83" name="Group 82">
              <a:extLst>
                <a:ext uri="{FF2B5EF4-FFF2-40B4-BE49-F238E27FC236}">
                  <a16:creationId xmlns:a16="http://schemas.microsoft.com/office/drawing/2014/main" id="{C5BBB4E6-889D-6558-0366-02DAFD2BE9BC}"/>
                </a:ext>
              </a:extLst>
            </p:cNvPr>
            <p:cNvGrpSpPr/>
            <p:nvPr/>
          </p:nvGrpSpPr>
          <p:grpSpPr>
            <a:xfrm>
              <a:off x="5483507" y="3092354"/>
              <a:ext cx="5593120" cy="273708"/>
              <a:chOff x="5513495" y="2807244"/>
              <a:chExt cx="5593120" cy="273708"/>
            </a:xfrm>
          </p:grpSpPr>
          <p:sp>
            <p:nvSpPr>
              <p:cNvPr id="46" name="TextBox 45">
                <a:extLst>
                  <a:ext uri="{FF2B5EF4-FFF2-40B4-BE49-F238E27FC236}">
                    <a16:creationId xmlns:a16="http://schemas.microsoft.com/office/drawing/2014/main" id="{C18C1F38-787B-C430-2DFE-EA7CCBEBB947}"/>
                  </a:ext>
                </a:extLst>
              </p:cNvPr>
              <p:cNvSpPr txBox="1"/>
              <p:nvPr/>
            </p:nvSpPr>
            <p:spPr>
              <a:xfrm>
                <a:off x="6646741" y="2807244"/>
                <a:ext cx="4459874" cy="27370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16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Ground your model and steer its behavior</a:t>
                </a:r>
              </a:p>
            </p:txBody>
          </p:sp>
          <p:cxnSp>
            <p:nvCxnSpPr>
              <p:cNvPr id="75" name="Straight Arrow Connector 74">
                <a:extLst>
                  <a:ext uri="{FF2B5EF4-FFF2-40B4-BE49-F238E27FC236}">
                    <a16:creationId xmlns:a16="http://schemas.microsoft.com/office/drawing/2014/main" id="{732FC906-0FF1-1420-D017-935779CA154C}"/>
                  </a:ext>
                </a:extLst>
              </p:cNvPr>
              <p:cNvCxnSpPr>
                <a:cxnSpLocks/>
              </p:cNvCxnSpPr>
              <p:nvPr/>
            </p:nvCxnSpPr>
            <p:spPr>
              <a:xfrm flipH="1">
                <a:off x="5513495" y="2929855"/>
                <a:ext cx="999065" cy="0"/>
              </a:xfrm>
              <a:prstGeom prst="straightConnector1">
                <a:avLst/>
              </a:prstGeom>
              <a:ln w="12700">
                <a:solidFill>
                  <a:schemeClr val="accent1"/>
                </a:solidFill>
                <a:headEnd type="none" w="med" len="med"/>
                <a:tailEnd type="arrow" w="med" len="med"/>
              </a:ln>
            </p:spPr>
            <p:style>
              <a:lnRef idx="1">
                <a:schemeClr val="accent2"/>
              </a:lnRef>
              <a:fillRef idx="0">
                <a:schemeClr val="accent2"/>
              </a:fillRef>
              <a:effectRef idx="0">
                <a:schemeClr val="accent2"/>
              </a:effectRef>
              <a:fontRef idx="minor">
                <a:schemeClr val="tx1"/>
              </a:fontRef>
            </p:style>
          </p:cxnSp>
        </p:grpSp>
      </p:grpSp>
      <p:grpSp>
        <p:nvGrpSpPr>
          <p:cNvPr id="5" name="Group 4">
            <a:extLst>
              <a:ext uri="{FF2B5EF4-FFF2-40B4-BE49-F238E27FC236}">
                <a16:creationId xmlns:a16="http://schemas.microsoft.com/office/drawing/2014/main" id="{A6DD989F-105C-9BFC-F18B-53DBCBD3AB6B}"/>
              </a:ext>
            </a:extLst>
          </p:cNvPr>
          <p:cNvGrpSpPr/>
          <p:nvPr/>
        </p:nvGrpSpPr>
        <p:grpSpPr>
          <a:xfrm>
            <a:off x="1549779" y="3500592"/>
            <a:ext cx="9526848" cy="2076858"/>
            <a:chOff x="1549779" y="3268737"/>
            <a:chExt cx="9526848" cy="2308713"/>
          </a:xfrm>
        </p:grpSpPr>
        <p:grpSp>
          <p:nvGrpSpPr>
            <p:cNvPr id="34" name="Group 33">
              <a:extLst>
                <a:ext uri="{FF2B5EF4-FFF2-40B4-BE49-F238E27FC236}">
                  <a16:creationId xmlns:a16="http://schemas.microsoft.com/office/drawing/2014/main" id="{593A321F-7AC4-231F-1E25-22F0AAC5925F}"/>
                </a:ext>
              </a:extLst>
            </p:cNvPr>
            <p:cNvGrpSpPr/>
            <p:nvPr/>
          </p:nvGrpSpPr>
          <p:grpSpPr>
            <a:xfrm>
              <a:off x="1549779" y="3268737"/>
              <a:ext cx="3726690" cy="2308713"/>
              <a:chOff x="1932644" y="3199982"/>
              <a:chExt cx="3240000" cy="2007206"/>
            </a:xfrm>
          </p:grpSpPr>
          <p:sp>
            <p:nvSpPr>
              <p:cNvPr id="16" name="Rounded Rectangle 15">
                <a:extLst>
                  <a:ext uri="{FF2B5EF4-FFF2-40B4-BE49-F238E27FC236}">
                    <a16:creationId xmlns:a16="http://schemas.microsoft.com/office/drawing/2014/main" id="{9A304781-4E7D-4B0F-EE0D-19D0443E5941}"/>
                  </a:ext>
                </a:extLst>
              </p:cNvPr>
              <p:cNvSpPr/>
              <p:nvPr/>
            </p:nvSpPr>
            <p:spPr bwMode="auto">
              <a:xfrm>
                <a:off x="1932644" y="3199982"/>
                <a:ext cx="3240000" cy="2007206"/>
              </a:xfrm>
              <a:prstGeom prst="roundRect">
                <a:avLst>
                  <a:gd name="adj" fmla="val 5687"/>
                </a:avLst>
              </a:prstGeom>
              <a:gradFill flip="none" rotWithShape="1">
                <a:gsLst>
                  <a:gs pos="0">
                    <a:schemeClr val="accent1"/>
                  </a:gs>
                  <a:gs pos="100000">
                    <a:schemeClr val="accent6"/>
                  </a:gs>
                </a:gsLst>
                <a:lin ang="5400000" scaled="1"/>
                <a:tileRect/>
              </a:gradFill>
              <a:ln w="28575" cap="flat" cmpd="sng" algn="ctr">
                <a:solidFill>
                  <a:srgbClr val="F5F3F1"/>
                </a:soli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0" name="TextBox 29">
                <a:extLst>
                  <a:ext uri="{FF2B5EF4-FFF2-40B4-BE49-F238E27FC236}">
                    <a16:creationId xmlns:a16="http://schemas.microsoft.com/office/drawing/2014/main" id="{A20FB1B8-8728-EED5-888A-514CB3072CF5}"/>
                  </a:ext>
                </a:extLst>
              </p:cNvPr>
              <p:cNvSpPr txBox="1"/>
              <p:nvPr/>
            </p:nvSpPr>
            <p:spPr>
              <a:xfrm>
                <a:off x="2085043" y="3291033"/>
                <a:ext cx="2880000" cy="35694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a:ln w="3175">
                      <a:noFill/>
                    </a:ln>
                    <a:solidFill>
                      <a:srgbClr val="F5F3F1"/>
                    </a:solidFill>
                    <a:effectLst/>
                    <a:uLnTx/>
                    <a:uFillTx/>
                    <a:latin typeface="Segoe UI Semibold"/>
                    <a:ea typeface="+mn-ea"/>
                    <a:cs typeface="Segoe UI" pitchFamily="34" charset="0"/>
                  </a:rPr>
                  <a:t>Safety System</a:t>
                </a:r>
              </a:p>
            </p:txBody>
          </p:sp>
        </p:grpSp>
        <p:grpSp>
          <p:nvGrpSpPr>
            <p:cNvPr id="84" name="Group 83">
              <a:extLst>
                <a:ext uri="{FF2B5EF4-FFF2-40B4-BE49-F238E27FC236}">
                  <a16:creationId xmlns:a16="http://schemas.microsoft.com/office/drawing/2014/main" id="{FE7283BB-DB4F-B97D-FDDA-5DE66F4B192F}"/>
                </a:ext>
              </a:extLst>
            </p:cNvPr>
            <p:cNvGrpSpPr/>
            <p:nvPr/>
          </p:nvGrpSpPr>
          <p:grpSpPr>
            <a:xfrm>
              <a:off x="5276470" y="3928758"/>
              <a:ext cx="5800157" cy="246221"/>
              <a:chOff x="5306458" y="3643648"/>
              <a:chExt cx="5800157" cy="246221"/>
            </a:xfrm>
          </p:grpSpPr>
          <p:sp>
            <p:nvSpPr>
              <p:cNvPr id="47" name="TextBox 46">
                <a:extLst>
                  <a:ext uri="{FF2B5EF4-FFF2-40B4-BE49-F238E27FC236}">
                    <a16:creationId xmlns:a16="http://schemas.microsoft.com/office/drawing/2014/main" id="{2CFF55B7-B995-D2AE-EEF4-882A52CD2439}"/>
                  </a:ext>
                </a:extLst>
              </p:cNvPr>
              <p:cNvSpPr txBox="1"/>
              <p:nvPr/>
            </p:nvSpPr>
            <p:spPr>
              <a:xfrm>
                <a:off x="6646741" y="3643648"/>
                <a:ext cx="4459874" cy="246221"/>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Semibold"/>
                    <a:ea typeface="+mn-ea"/>
                    <a:cs typeface="Segoe UI" pitchFamily="34" charset="0"/>
                  </a:rPr>
                  <a:t>Monitor and protect model inputs and outputs</a:t>
                </a:r>
              </a:p>
            </p:txBody>
          </p:sp>
          <p:cxnSp>
            <p:nvCxnSpPr>
              <p:cNvPr id="76" name="Straight Arrow Connector 75">
                <a:extLst>
                  <a:ext uri="{FF2B5EF4-FFF2-40B4-BE49-F238E27FC236}">
                    <a16:creationId xmlns:a16="http://schemas.microsoft.com/office/drawing/2014/main" id="{8A7E3CE1-7F04-4258-E90D-D3D27A69D844}"/>
                  </a:ext>
                </a:extLst>
              </p:cNvPr>
              <p:cNvCxnSpPr>
                <a:cxnSpLocks/>
              </p:cNvCxnSpPr>
              <p:nvPr/>
            </p:nvCxnSpPr>
            <p:spPr>
              <a:xfrm flipH="1">
                <a:off x="5306458" y="3773371"/>
                <a:ext cx="1206102" cy="0"/>
              </a:xfrm>
              <a:prstGeom prst="straightConnector1">
                <a:avLst/>
              </a:prstGeom>
              <a:ln w="12700">
                <a:solidFill>
                  <a:schemeClr val="accent1"/>
                </a:solidFill>
                <a:headEnd type="none" w="med" len="med"/>
                <a:tailEnd type="arrow" w="med" len="med"/>
              </a:ln>
            </p:spPr>
            <p:style>
              <a:lnRef idx="1">
                <a:schemeClr val="accent3"/>
              </a:lnRef>
              <a:fillRef idx="0">
                <a:schemeClr val="accent3"/>
              </a:fillRef>
              <a:effectRef idx="0">
                <a:schemeClr val="accent3"/>
              </a:effectRef>
              <a:fontRef idx="minor">
                <a:schemeClr val="tx1"/>
              </a:fontRef>
            </p:style>
          </p:cxnSp>
        </p:grpSp>
      </p:grpSp>
      <p:grpSp>
        <p:nvGrpSpPr>
          <p:cNvPr id="4" name="Group 3">
            <a:extLst>
              <a:ext uri="{FF2B5EF4-FFF2-40B4-BE49-F238E27FC236}">
                <a16:creationId xmlns:a16="http://schemas.microsoft.com/office/drawing/2014/main" id="{F5E4EDC1-70C8-1739-432D-27B18D5F891A}"/>
              </a:ext>
            </a:extLst>
          </p:cNvPr>
          <p:cNvGrpSpPr/>
          <p:nvPr/>
        </p:nvGrpSpPr>
        <p:grpSpPr>
          <a:xfrm>
            <a:off x="1725068" y="4126383"/>
            <a:ext cx="9351559" cy="1212285"/>
            <a:chOff x="1725068" y="3991047"/>
            <a:chExt cx="9351559" cy="1347622"/>
          </a:xfrm>
        </p:grpSpPr>
        <p:grpSp>
          <p:nvGrpSpPr>
            <p:cNvPr id="33" name="Group 32">
              <a:extLst>
                <a:ext uri="{FF2B5EF4-FFF2-40B4-BE49-F238E27FC236}">
                  <a16:creationId xmlns:a16="http://schemas.microsoft.com/office/drawing/2014/main" id="{9B8AE336-7EC7-F51E-AD66-1471F99CDF3A}"/>
                </a:ext>
              </a:extLst>
            </p:cNvPr>
            <p:cNvGrpSpPr/>
            <p:nvPr/>
          </p:nvGrpSpPr>
          <p:grpSpPr>
            <a:xfrm>
              <a:off x="1725068" y="3991047"/>
              <a:ext cx="3344362" cy="1347622"/>
              <a:chOff x="2057441" y="3827960"/>
              <a:chExt cx="2907603" cy="1171628"/>
            </a:xfrm>
          </p:grpSpPr>
          <p:sp>
            <p:nvSpPr>
              <p:cNvPr id="18" name="Rounded Rectangle 17">
                <a:extLst>
                  <a:ext uri="{FF2B5EF4-FFF2-40B4-BE49-F238E27FC236}">
                    <a16:creationId xmlns:a16="http://schemas.microsoft.com/office/drawing/2014/main" id="{9094D8EF-7FFF-41BB-33C3-E936F76C603D}"/>
                  </a:ext>
                </a:extLst>
              </p:cNvPr>
              <p:cNvSpPr/>
              <p:nvPr/>
            </p:nvSpPr>
            <p:spPr bwMode="auto">
              <a:xfrm>
                <a:off x="2085044" y="3827960"/>
                <a:ext cx="2880000" cy="1171628"/>
              </a:xfrm>
              <a:prstGeom prst="roundRect">
                <a:avLst>
                  <a:gd name="adj" fmla="val 9457"/>
                </a:avLst>
              </a:prstGeom>
              <a:gradFill flip="none" rotWithShape="1">
                <a:gsLst>
                  <a:gs pos="0">
                    <a:schemeClr val="accent1"/>
                  </a:gs>
                  <a:gs pos="100000">
                    <a:schemeClr val="accent6"/>
                  </a:gs>
                </a:gsLst>
                <a:lin ang="5400000" scaled="1"/>
                <a:tileRect/>
              </a:gradFill>
              <a:ln w="28575" cap="flat" cmpd="sng" algn="ctr">
                <a:solidFill>
                  <a:srgbClr val="F5F3F1"/>
                </a:soli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9" name="TextBox 28">
                <a:extLst>
                  <a:ext uri="{FF2B5EF4-FFF2-40B4-BE49-F238E27FC236}">
                    <a16:creationId xmlns:a16="http://schemas.microsoft.com/office/drawing/2014/main" id="{56B2B8B1-5AD0-23A3-F586-73DCB0866C66}"/>
                  </a:ext>
                </a:extLst>
              </p:cNvPr>
              <p:cNvSpPr txBox="1"/>
              <p:nvPr/>
            </p:nvSpPr>
            <p:spPr>
              <a:xfrm>
                <a:off x="2057441" y="4227646"/>
                <a:ext cx="2880000" cy="35694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lvl="0" algn="ctr" defTabSz="932449">
                  <a:spcBef>
                    <a:spcPts val="200"/>
                  </a:spcBef>
                  <a:defRPr sz="24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a:ln w="3175">
                      <a:noFill/>
                    </a:ln>
                    <a:solidFill>
                      <a:srgbClr val="F5F3F1"/>
                    </a:solidFill>
                    <a:effectLst/>
                    <a:uLnTx/>
                    <a:uFillTx/>
                    <a:latin typeface="Segoe UI Semibold"/>
                    <a:ea typeface="+mn-ea"/>
                    <a:cs typeface="Segoe UI" pitchFamily="34" charset="0"/>
                  </a:rPr>
                  <a:t>Model</a:t>
                </a:r>
              </a:p>
            </p:txBody>
          </p:sp>
        </p:grpSp>
        <p:grpSp>
          <p:nvGrpSpPr>
            <p:cNvPr id="85" name="Group 84">
              <a:extLst>
                <a:ext uri="{FF2B5EF4-FFF2-40B4-BE49-F238E27FC236}">
                  <a16:creationId xmlns:a16="http://schemas.microsoft.com/office/drawing/2014/main" id="{3A9EAC17-9A9D-124C-0930-E690850D3CDF}"/>
                </a:ext>
              </a:extLst>
            </p:cNvPr>
            <p:cNvGrpSpPr/>
            <p:nvPr/>
          </p:nvGrpSpPr>
          <p:grpSpPr>
            <a:xfrm>
              <a:off x="5037685" y="4765161"/>
              <a:ext cx="6038942" cy="246221"/>
              <a:chOff x="5067673" y="4480051"/>
              <a:chExt cx="6038942" cy="246221"/>
            </a:xfrm>
          </p:grpSpPr>
          <p:sp>
            <p:nvSpPr>
              <p:cNvPr id="48" name="TextBox 47">
                <a:extLst>
                  <a:ext uri="{FF2B5EF4-FFF2-40B4-BE49-F238E27FC236}">
                    <a16:creationId xmlns:a16="http://schemas.microsoft.com/office/drawing/2014/main" id="{DFBC201A-C9DD-826D-E35B-D789737B9100}"/>
                  </a:ext>
                </a:extLst>
              </p:cNvPr>
              <p:cNvSpPr txBox="1"/>
              <p:nvPr/>
            </p:nvSpPr>
            <p:spPr>
              <a:xfrm>
                <a:off x="6646741" y="4480051"/>
                <a:ext cx="4459874" cy="246221"/>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Semibold"/>
                    <a:ea typeface="+mn-ea"/>
                    <a:cs typeface="Segoe UI" pitchFamily="34" charset="0"/>
                  </a:rPr>
                  <a:t>Choose the right model for your use case</a:t>
                </a:r>
              </a:p>
            </p:txBody>
          </p:sp>
          <p:cxnSp>
            <p:nvCxnSpPr>
              <p:cNvPr id="77" name="Straight Arrow Connector 76">
                <a:extLst>
                  <a:ext uri="{FF2B5EF4-FFF2-40B4-BE49-F238E27FC236}">
                    <a16:creationId xmlns:a16="http://schemas.microsoft.com/office/drawing/2014/main" id="{C3C85BE8-91CE-3D82-D6DF-B0FDB49BA7F3}"/>
                  </a:ext>
                </a:extLst>
              </p:cNvPr>
              <p:cNvCxnSpPr>
                <a:cxnSpLocks/>
              </p:cNvCxnSpPr>
              <p:nvPr/>
            </p:nvCxnSpPr>
            <p:spPr>
              <a:xfrm flipH="1">
                <a:off x="5067673" y="4623976"/>
                <a:ext cx="1444887" cy="0"/>
              </a:xfrm>
              <a:prstGeom prst="straightConnector1">
                <a:avLst/>
              </a:prstGeom>
              <a:ln w="12700">
                <a:solidFill>
                  <a:schemeClr val="accent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grpSp>
      </p:grpSp>
      <p:sp>
        <p:nvSpPr>
          <p:cNvPr id="2" name="Title 2">
            <a:extLst>
              <a:ext uri="{FF2B5EF4-FFF2-40B4-BE49-F238E27FC236}">
                <a16:creationId xmlns:a16="http://schemas.microsoft.com/office/drawing/2014/main" id="{CB861F18-1DA8-097E-6CC1-E60F830117FB}"/>
              </a:ext>
            </a:extLst>
          </p:cNvPr>
          <p:cNvSpPr txBox="1">
            <a:spLocks/>
          </p:cNvSpPr>
          <p:nvPr/>
        </p:nvSpPr>
        <p:spPr>
          <a:xfrm>
            <a:off x="1606903" y="614513"/>
            <a:ext cx="8978194"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744948" fontAlgn="base">
              <a:spcAft>
                <a:spcPct val="0"/>
              </a:spcAft>
              <a:defRPr/>
            </a:pPr>
            <a:r>
              <a:rPr lang="en-US" b="1" spc="0">
                <a:solidFill>
                  <a:schemeClr val="tx2"/>
                </a:solidFill>
                <a:latin typeface="Segoe UI Variable Display Semibold" pitchFamily="2" charset="0"/>
                <a:cs typeface="Segoe UI"/>
              </a:rPr>
              <a:t>Risk mitigation layers</a:t>
            </a:r>
          </a:p>
        </p:txBody>
      </p:sp>
    </p:spTree>
    <p:extLst>
      <p:ext uri="{BB962C8B-B14F-4D97-AF65-F5344CB8AC3E}">
        <p14:creationId xmlns:p14="http://schemas.microsoft.com/office/powerpoint/2010/main" val="3614459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25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750"/>
                                        <p:tgtEl>
                                          <p:spTgt spid="5"/>
                                        </p:tgtEl>
                                      </p:cBhvr>
                                    </p:animEffect>
                                    <p:anim calcmode="lin" valueType="num">
                                      <p:cBhvr>
                                        <p:cTn id="14" dur="750" fill="hold"/>
                                        <p:tgtEl>
                                          <p:spTgt spid="5"/>
                                        </p:tgtEl>
                                        <p:attrNameLst>
                                          <p:attrName>ppt_x</p:attrName>
                                        </p:attrNameLst>
                                      </p:cBhvr>
                                      <p:tavLst>
                                        <p:tav tm="0">
                                          <p:val>
                                            <p:strVal val="#ppt_x"/>
                                          </p:val>
                                        </p:tav>
                                        <p:tav tm="100000">
                                          <p:val>
                                            <p:strVal val="#ppt_x"/>
                                          </p:val>
                                        </p:tav>
                                      </p:tavLst>
                                    </p:anim>
                                    <p:anim calcmode="lin" valueType="num">
                                      <p:cBhvr>
                                        <p:cTn id="15" dur="75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1750"/>
                            </p:stCondLst>
                            <p:childTnLst>
                              <p:par>
                                <p:cTn id="17" presetID="42" presetClass="entr" presetSubtype="0" fill="hold" nodeType="afterEffect">
                                  <p:stCondLst>
                                    <p:cond delay="2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anim calcmode="lin" valueType="num">
                                      <p:cBhvr>
                                        <p:cTn id="20" dur="750" fill="hold"/>
                                        <p:tgtEl>
                                          <p:spTgt spid="6"/>
                                        </p:tgtEl>
                                        <p:attrNameLst>
                                          <p:attrName>ppt_x</p:attrName>
                                        </p:attrNameLst>
                                      </p:cBhvr>
                                      <p:tavLst>
                                        <p:tav tm="0">
                                          <p:val>
                                            <p:strVal val="#ppt_x"/>
                                          </p:val>
                                        </p:tav>
                                        <p:tav tm="100000">
                                          <p:val>
                                            <p:strVal val="#ppt_x"/>
                                          </p:val>
                                        </p:tav>
                                      </p:tavLst>
                                    </p:anim>
                                    <p:anim calcmode="lin" valueType="num">
                                      <p:cBhvr>
                                        <p:cTn id="21" dur="75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2750"/>
                            </p:stCondLst>
                            <p:childTnLst>
                              <p:par>
                                <p:cTn id="23" presetID="42" presetClass="entr" presetSubtype="0" fill="hold" nodeType="afterEffect">
                                  <p:stCondLst>
                                    <p:cond delay="25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750"/>
                                        <p:tgtEl>
                                          <p:spTgt spid="7"/>
                                        </p:tgtEl>
                                      </p:cBhvr>
                                    </p:animEffect>
                                    <p:anim calcmode="lin" valueType="num">
                                      <p:cBhvr>
                                        <p:cTn id="26" dur="750" fill="hold"/>
                                        <p:tgtEl>
                                          <p:spTgt spid="7"/>
                                        </p:tgtEl>
                                        <p:attrNameLst>
                                          <p:attrName>ppt_x</p:attrName>
                                        </p:attrNameLst>
                                      </p:cBhvr>
                                      <p:tavLst>
                                        <p:tav tm="0">
                                          <p:val>
                                            <p:strVal val="#ppt_x"/>
                                          </p:val>
                                        </p:tav>
                                        <p:tav tm="100000">
                                          <p:val>
                                            <p:strVal val="#ppt_x"/>
                                          </p:val>
                                        </p:tav>
                                      </p:tavLst>
                                    </p:anim>
                                    <p:anim calcmode="lin" valueType="num">
                                      <p:cBhvr>
                                        <p:cTn id="27" dur="7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B7EF73-2AEC-F329-85F7-F777EE823457}"/>
            </a:ext>
          </a:extLst>
        </p:cNvPr>
        <p:cNvGrpSpPr/>
        <p:nvPr/>
      </p:nvGrpSpPr>
      <p:grpSpPr>
        <a:xfrm>
          <a:off x="0" y="0"/>
          <a:ext cx="0" cy="0"/>
          <a:chOff x="0" y="0"/>
          <a:chExt cx="0" cy="0"/>
        </a:xfrm>
      </p:grpSpPr>
      <p:pic>
        <p:nvPicPr>
          <p:cNvPr id="3" name="Picture 2" descr="thumbnail image 1 of blog post titled &#10; &#10; &#10;  &#10; &#10; &#10; &#10;    &#10;  &#10;   &#10;    &#10;      &#10;       Announcing key updates to Responsible AI features and content filters in Azure OpenAI Service&#10;       &#10;      &#10;     &#10;   &#10;  &#10; &#10;   &#10; &#10; &#10; &#10; &#10; &#10;">
            <a:extLst>
              <a:ext uri="{FF2B5EF4-FFF2-40B4-BE49-F238E27FC236}">
                <a16:creationId xmlns:a16="http://schemas.microsoft.com/office/drawing/2014/main" id="{74A8C248-B35E-6419-4DE8-8956AA4A03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2347"/>
          <a:stretch/>
        </p:blipFill>
        <p:spPr bwMode="auto">
          <a:xfrm>
            <a:off x="4664442" y="1013381"/>
            <a:ext cx="7527558" cy="48312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B4F559C-AF2C-7114-77A1-602B01F6636F}"/>
              </a:ext>
            </a:extLst>
          </p:cNvPr>
          <p:cNvSpPr>
            <a:spLocks noGrp="1"/>
          </p:cNvSpPr>
          <p:nvPr>
            <p:ph type="title"/>
          </p:nvPr>
        </p:nvSpPr>
        <p:spPr>
          <a:xfrm>
            <a:off x="924487" y="1529381"/>
            <a:ext cx="5171513" cy="2708434"/>
          </a:xfrm>
        </p:spPr>
        <p:txBody>
          <a:bodyPr/>
          <a:lstStyle/>
          <a:p>
            <a:r>
              <a:rPr lang="en-US" sz="4400" dirty="0"/>
              <a:t>Moderate Content and Detect Harm </a:t>
            </a:r>
            <a:br>
              <a:rPr lang="en-US" sz="4400" dirty="0"/>
            </a:br>
            <a:r>
              <a:rPr lang="en-US" sz="4400" dirty="0"/>
              <a:t>with Content Safety Studio</a:t>
            </a:r>
          </a:p>
        </p:txBody>
      </p:sp>
      <p:sp>
        <p:nvSpPr>
          <p:cNvPr id="4" name="Text Placeholder 5">
            <a:extLst>
              <a:ext uri="{FF2B5EF4-FFF2-40B4-BE49-F238E27FC236}">
                <a16:creationId xmlns:a16="http://schemas.microsoft.com/office/drawing/2014/main" id="{9015106D-5B80-E954-5D3C-C5FFD9078525}"/>
              </a:ext>
            </a:extLst>
          </p:cNvPr>
          <p:cNvSpPr txBox="1">
            <a:spLocks/>
          </p:cNvSpPr>
          <p:nvPr/>
        </p:nvSpPr>
        <p:spPr>
          <a:xfrm>
            <a:off x="924487" y="4753813"/>
            <a:ext cx="4978400" cy="246221"/>
          </a:xfrm>
          <a:prstGeom prst="rect">
            <a:avLst/>
          </a:prstGeom>
        </p:spPr>
        <p:txBody>
          <a:bodyPr lIns="91440" tIns="45720" rIns="91440" bIns="4572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highlight>
                  <a:srgbClr val="FFFF00"/>
                </a:highlight>
                <a:uLnTx/>
                <a:uFillTx/>
                <a:latin typeface="Segoe Sans Text"/>
                <a:ea typeface="+mn-ea"/>
                <a:cs typeface="Segoe UI"/>
              </a:rPr>
              <a:t>Speaker name, Speaker Title</a:t>
            </a:r>
            <a:endParaRPr kumimoji="0" lang="en-US" sz="1800" b="0" i="0" u="none" strike="noStrike" kern="1200" cap="none" spc="0" normalizeH="0" baseline="0" noProof="0">
              <a:ln>
                <a:noFill/>
              </a:ln>
              <a:solidFill>
                <a:srgbClr val="000000"/>
              </a:solidFill>
              <a:effectLst/>
              <a:highlight>
                <a:srgbClr val="FFFF00"/>
              </a:highlight>
              <a:uLnTx/>
              <a:uFillTx/>
              <a:latin typeface="Segoe Sans Text"/>
              <a:ea typeface="+mn-ea"/>
              <a:cs typeface="Segoe UI" panose="020B0502040204020203" pitchFamily="34" charset="0"/>
            </a:endParaRPr>
          </a:p>
        </p:txBody>
      </p:sp>
    </p:spTree>
    <p:extLst>
      <p:ext uri="{BB962C8B-B14F-4D97-AF65-F5344CB8AC3E}">
        <p14:creationId xmlns:p14="http://schemas.microsoft.com/office/powerpoint/2010/main" val="43570402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15FEBFBA-0CF9-5D3E-7C21-C8D9B277CBB3}"/>
              </a:ext>
            </a:extLst>
          </p:cNvPr>
          <p:cNvSpPr/>
          <p:nvPr/>
        </p:nvSpPr>
        <p:spPr bwMode="auto">
          <a:xfrm>
            <a:off x="470647" y="914400"/>
            <a:ext cx="11322424" cy="5365376"/>
          </a:xfrm>
          <a:prstGeom prst="rect">
            <a:avLst/>
          </a:prstGeom>
          <a:solidFill>
            <a:srgbClr val="3A495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D91B7211-E63F-83DB-E4A3-0A47AEB8486C}"/>
              </a:ext>
            </a:extLst>
          </p:cNvPr>
          <p:cNvSpPr/>
          <p:nvPr/>
        </p:nvSpPr>
        <p:spPr bwMode="auto">
          <a:xfrm>
            <a:off x="173591" y="1556023"/>
            <a:ext cx="2246880" cy="1907312"/>
          </a:xfrm>
          <a:prstGeom prst="ellipse">
            <a:avLst/>
          </a:prstGeom>
          <a:gradFill flip="none" rotWithShape="1">
            <a:gsLst>
              <a:gs pos="100000">
                <a:srgbClr val="0078D4"/>
              </a:gs>
              <a:gs pos="32000">
                <a:srgbClr val="C03BC4"/>
              </a:gs>
            </a:gsLst>
            <a:path path="circle">
              <a:fillToRect l="100000" t="100000"/>
            </a:path>
            <a:tileRect r="-100000" b="-100000"/>
          </a:gradFill>
          <a:ln w="9525" cap="flat" cmpd="sng" algn="ctr">
            <a:noFill/>
            <a:prstDash val="solid"/>
            <a:headEnd type="none" w="med" len="med"/>
            <a:tailEnd type="none" w="med" len="med"/>
          </a:ln>
          <a:effectLst>
            <a:softEdge rad="410555"/>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6DA31DB5-F101-4776-3E3A-775D00724273}"/>
              </a:ext>
            </a:extLst>
          </p:cNvPr>
          <p:cNvSpPr/>
          <p:nvPr/>
        </p:nvSpPr>
        <p:spPr bwMode="auto">
          <a:xfrm>
            <a:off x="173591" y="1546444"/>
            <a:ext cx="2246880" cy="1907312"/>
          </a:xfrm>
          <a:prstGeom prst="ellipse">
            <a:avLst/>
          </a:prstGeom>
          <a:gradFill flip="none" rotWithShape="1">
            <a:gsLst>
              <a:gs pos="100000">
                <a:srgbClr val="0078D4"/>
              </a:gs>
              <a:gs pos="32000">
                <a:srgbClr val="C03BC4"/>
              </a:gs>
            </a:gsLst>
            <a:path path="circle">
              <a:fillToRect l="100000" t="100000"/>
            </a:path>
            <a:tileRect r="-100000" b="-100000"/>
          </a:gradFill>
          <a:ln w="9525" cap="flat" cmpd="sng" algn="ctr">
            <a:noFill/>
            <a:prstDash val="solid"/>
            <a:headEnd type="none" w="med" len="med"/>
            <a:tailEnd type="none" w="med" len="med"/>
          </a:ln>
          <a:effectLst>
            <a:softEdge rad="410555"/>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7CBA4268-9ED0-023A-4EC0-309C572E5E3A}"/>
              </a:ext>
            </a:extLst>
          </p:cNvPr>
          <p:cNvSpPr/>
          <p:nvPr/>
        </p:nvSpPr>
        <p:spPr bwMode="auto">
          <a:xfrm>
            <a:off x="173591" y="1546444"/>
            <a:ext cx="2246880" cy="1907312"/>
          </a:xfrm>
          <a:prstGeom prst="ellipse">
            <a:avLst/>
          </a:prstGeom>
          <a:gradFill flip="none" rotWithShape="1">
            <a:gsLst>
              <a:gs pos="100000">
                <a:srgbClr val="0078D4"/>
              </a:gs>
              <a:gs pos="32000">
                <a:srgbClr val="C03BC4"/>
              </a:gs>
            </a:gsLst>
            <a:path path="circle">
              <a:fillToRect l="100000" t="100000"/>
            </a:path>
            <a:tileRect r="-100000" b="-100000"/>
          </a:gradFill>
          <a:ln w="9525" cap="flat" cmpd="sng" algn="ctr">
            <a:noFill/>
            <a:prstDash val="solid"/>
            <a:headEnd type="none" w="med" len="med"/>
            <a:tailEnd type="none" w="med" len="med"/>
          </a:ln>
          <a:effectLst>
            <a:softEdge rad="410555"/>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6CFF10F0-33B0-5A95-440C-C4FF240C39EC}"/>
              </a:ext>
            </a:extLst>
          </p:cNvPr>
          <p:cNvSpPr/>
          <p:nvPr/>
        </p:nvSpPr>
        <p:spPr bwMode="auto">
          <a:xfrm>
            <a:off x="173591" y="1546444"/>
            <a:ext cx="2246880" cy="1907312"/>
          </a:xfrm>
          <a:prstGeom prst="ellipse">
            <a:avLst/>
          </a:prstGeom>
          <a:gradFill flip="none" rotWithShape="1">
            <a:gsLst>
              <a:gs pos="100000">
                <a:srgbClr val="0078D4"/>
              </a:gs>
              <a:gs pos="32000">
                <a:srgbClr val="C03BC4"/>
              </a:gs>
            </a:gsLst>
            <a:path path="circle">
              <a:fillToRect l="100000" t="100000"/>
            </a:path>
            <a:tileRect r="-100000" b="-100000"/>
          </a:gradFill>
          <a:ln w="9525" cap="flat" cmpd="sng" algn="ctr">
            <a:noFill/>
            <a:prstDash val="solid"/>
            <a:headEnd type="none" w="med" len="med"/>
            <a:tailEnd type="none" w="med" len="med"/>
          </a:ln>
          <a:effectLst>
            <a:softEdge rad="410555"/>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2" name="Freeform 21">
            <a:extLst>
              <a:ext uri="{FF2B5EF4-FFF2-40B4-BE49-F238E27FC236}">
                <a16:creationId xmlns:a16="http://schemas.microsoft.com/office/drawing/2014/main" id="{C7892E73-19D9-95DC-E5D4-702A33F71787}"/>
              </a:ext>
            </a:extLst>
          </p:cNvPr>
          <p:cNvSpPr/>
          <p:nvPr/>
        </p:nvSpPr>
        <p:spPr bwMode="auto">
          <a:xfrm>
            <a:off x="-27104" y="0"/>
            <a:ext cx="12192000" cy="6858000"/>
          </a:xfrm>
          <a:custGeom>
            <a:avLst/>
            <a:gdLst>
              <a:gd name="connsiteX0" fmla="*/ 7100533 w 12192000"/>
              <a:gd name="connsiteY0" fmla="*/ 4265166 h 6858000"/>
              <a:gd name="connsiteX1" fmla="*/ 7100533 w 12192000"/>
              <a:gd name="connsiteY1" fmla="*/ 5428852 h 6858000"/>
              <a:gd name="connsiteX2" fmla="*/ 7194662 w 12192000"/>
              <a:gd name="connsiteY2" fmla="*/ 5428852 h 6858000"/>
              <a:gd name="connsiteX3" fmla="*/ 7194662 w 12192000"/>
              <a:gd name="connsiteY3" fmla="*/ 4265166 h 6858000"/>
              <a:gd name="connsiteX4" fmla="*/ 2067343 w 12192000"/>
              <a:gd name="connsiteY4" fmla="*/ 3765177 h 6858000"/>
              <a:gd name="connsiteX5" fmla="*/ 2067343 w 12192000"/>
              <a:gd name="connsiteY5" fmla="*/ 3859306 h 6858000"/>
              <a:gd name="connsiteX6" fmla="*/ 9184341 w 12192000"/>
              <a:gd name="connsiteY6" fmla="*/ 3859306 h 6858000"/>
              <a:gd name="connsiteX7" fmla="*/ 9184341 w 12192000"/>
              <a:gd name="connsiteY7" fmla="*/ 3765177 h 6858000"/>
              <a:gd name="connsiteX8" fmla="*/ 2067343 w 12192000"/>
              <a:gd name="connsiteY8" fmla="*/ 2460812 h 6858000"/>
              <a:gd name="connsiteX9" fmla="*/ 2067343 w 12192000"/>
              <a:gd name="connsiteY9" fmla="*/ 2554941 h 6858000"/>
              <a:gd name="connsiteX10" fmla="*/ 9184341 w 12192000"/>
              <a:gd name="connsiteY10" fmla="*/ 2554941 h 6858000"/>
              <a:gd name="connsiteX11" fmla="*/ 9184341 w 12192000"/>
              <a:gd name="connsiteY11" fmla="*/ 2460812 h 6858000"/>
              <a:gd name="connsiteX12" fmla="*/ 0 w 12192000"/>
              <a:gd name="connsiteY12" fmla="*/ 0 h 6858000"/>
              <a:gd name="connsiteX13" fmla="*/ 12192000 w 12192000"/>
              <a:gd name="connsiteY13" fmla="*/ 0 h 6858000"/>
              <a:gd name="connsiteX14" fmla="*/ 12192000 w 12192000"/>
              <a:gd name="connsiteY14" fmla="*/ 6858000 h 6858000"/>
              <a:gd name="connsiteX15" fmla="*/ 0 w 12192000"/>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7100533" y="4265166"/>
                </a:moveTo>
                <a:lnTo>
                  <a:pt x="7100533" y="5428852"/>
                </a:lnTo>
                <a:lnTo>
                  <a:pt x="7194662" y="5428852"/>
                </a:lnTo>
                <a:lnTo>
                  <a:pt x="7194662" y="4265166"/>
                </a:lnTo>
                <a:close/>
                <a:moveTo>
                  <a:pt x="2067343" y="3765177"/>
                </a:moveTo>
                <a:lnTo>
                  <a:pt x="2067343" y="3859306"/>
                </a:lnTo>
                <a:lnTo>
                  <a:pt x="9184341" y="3859306"/>
                </a:lnTo>
                <a:lnTo>
                  <a:pt x="9184341" y="3765177"/>
                </a:lnTo>
                <a:close/>
                <a:moveTo>
                  <a:pt x="2067343" y="2460812"/>
                </a:moveTo>
                <a:lnTo>
                  <a:pt x="2067343" y="2554941"/>
                </a:lnTo>
                <a:lnTo>
                  <a:pt x="9184341" y="2554941"/>
                </a:lnTo>
                <a:lnTo>
                  <a:pt x="9184341" y="2460812"/>
                </a:lnTo>
                <a:close/>
                <a:moveTo>
                  <a:pt x="0" y="0"/>
                </a:moveTo>
                <a:lnTo>
                  <a:pt x="12192000" y="0"/>
                </a:lnTo>
                <a:lnTo>
                  <a:pt x="12192000" y="6858000"/>
                </a:lnTo>
                <a:lnTo>
                  <a:pt x="0" y="6858000"/>
                </a:lnTo>
                <a:close/>
              </a:path>
            </a:pathLst>
          </a:custGeom>
          <a:solidFill>
            <a:srgbClr val="F5F3F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33" name="Rounded Rectangle 6">
            <a:extLst>
              <a:ext uri="{FF2B5EF4-FFF2-40B4-BE49-F238E27FC236}">
                <a16:creationId xmlns:a16="http://schemas.microsoft.com/office/drawing/2014/main" id="{C0B8D02D-3537-FF4A-A655-5C2ACE706AE3}"/>
              </a:ext>
            </a:extLst>
          </p:cNvPr>
          <p:cNvSpPr/>
          <p:nvPr/>
        </p:nvSpPr>
        <p:spPr bwMode="auto">
          <a:xfrm>
            <a:off x="994073" y="1699689"/>
            <a:ext cx="1873442" cy="2987171"/>
          </a:xfrm>
          <a:prstGeom prst="roundRect">
            <a:avLst>
              <a:gd name="adj" fmla="val 12692"/>
            </a:avLst>
          </a:prstGeom>
          <a:gradFill>
            <a:gsLst>
              <a:gs pos="0">
                <a:srgbClr val="0078D4"/>
              </a:gs>
              <a:gs pos="100000">
                <a:srgbClr val="C03BC4"/>
              </a:gs>
            </a:gsLst>
            <a:lin ang="5400000" scaled="1"/>
          </a:gradFill>
          <a:ln w="15875" cap="flat" cmpd="sng" algn="ctr">
            <a:noFill/>
            <a:prstDash val="solid"/>
            <a:headEnd type="none" w="med" len="med"/>
            <a:tailEnd type="none" w="med" len="med"/>
          </a:ln>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gradFill>
                <a:gsLst>
                  <a:gs pos="4000">
                    <a:srgbClr val="FFFFFF"/>
                  </a:gs>
                  <a:gs pos="86000">
                    <a:srgbClr val="FFFFFF"/>
                  </a:gs>
                </a:gsLst>
                <a:lin ang="2700000" scaled="1"/>
              </a:gradFill>
              <a:effectLst/>
              <a:uLnTx/>
              <a:uFillTx/>
              <a:latin typeface="Segoe UI Variable Display Semibold" pitchFamily="2" charset="0"/>
              <a:ea typeface="+mn-ea"/>
              <a:cs typeface="Segoe UI" pitchFamily="34" charset="0"/>
            </a:endParaRPr>
          </a:p>
        </p:txBody>
      </p:sp>
      <p:pic>
        <p:nvPicPr>
          <p:cNvPr id="36" name="Graphic 35">
            <a:extLst>
              <a:ext uri="{FF2B5EF4-FFF2-40B4-BE49-F238E27FC236}">
                <a16:creationId xmlns:a16="http://schemas.microsoft.com/office/drawing/2014/main" id="{FB36FDF1-D4EE-ABAA-CC2B-ADBBA30EE5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36873" y="3581164"/>
            <a:ext cx="330470" cy="330470"/>
          </a:xfrm>
          <a:prstGeom prst="rect">
            <a:avLst/>
          </a:prstGeom>
        </p:spPr>
      </p:pic>
      <p:pic>
        <p:nvPicPr>
          <p:cNvPr id="39" name="Graphic 38">
            <a:extLst>
              <a:ext uri="{FF2B5EF4-FFF2-40B4-BE49-F238E27FC236}">
                <a16:creationId xmlns:a16="http://schemas.microsoft.com/office/drawing/2014/main" id="{4AB9F11A-0972-F775-3286-5F1CBFD671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36873" y="2468969"/>
            <a:ext cx="330470" cy="330470"/>
          </a:xfrm>
          <a:prstGeom prst="rect">
            <a:avLst/>
          </a:prstGeom>
        </p:spPr>
      </p:pic>
      <p:sp>
        <p:nvSpPr>
          <p:cNvPr id="40" name="Left Bracket 39">
            <a:extLst>
              <a:ext uri="{FF2B5EF4-FFF2-40B4-BE49-F238E27FC236}">
                <a16:creationId xmlns:a16="http://schemas.microsoft.com/office/drawing/2014/main" id="{B1DCF42F-D422-816A-C02D-249F32DEB5C6}"/>
              </a:ext>
            </a:extLst>
          </p:cNvPr>
          <p:cNvSpPr/>
          <p:nvPr/>
        </p:nvSpPr>
        <p:spPr>
          <a:xfrm rot="5400000">
            <a:off x="6974699" y="-1999530"/>
            <a:ext cx="186260" cy="7584699"/>
          </a:xfrm>
          <a:prstGeom prst="leftBracket">
            <a:avLst>
              <a:gd name="adj" fmla="val 97429"/>
            </a:avLst>
          </a:prstGeom>
          <a:noFill/>
          <a:ln w="19050" cap="flat" cmpd="sng" algn="ctr">
            <a:solidFill>
              <a:srgbClr val="0078D4"/>
            </a:solidFill>
            <a:prstDash val="solid"/>
            <a:headEnd type="none" w="med" len="med"/>
            <a:tailEnd type="none" w="med" len="med"/>
          </a:ln>
          <a:effectLst>
            <a:outerShdw blurRad="63500" dist="63500" dir="2700000" algn="tl" rotWithShape="0">
              <a:prstClr val="black">
                <a:alpha val="5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091F2C"/>
              </a:solidFill>
              <a:effectLst/>
              <a:uLnTx/>
              <a:uFillTx/>
              <a:latin typeface="Segoe UI Variable Display Semibold" pitchFamily="2" charset="0"/>
              <a:ea typeface="+mn-ea"/>
              <a:cs typeface="Segoe UI" pitchFamily="34" charset="0"/>
            </a:endParaRPr>
          </a:p>
        </p:txBody>
      </p:sp>
      <p:sp>
        <p:nvSpPr>
          <p:cNvPr id="41" name="Left Bracket 40">
            <a:extLst>
              <a:ext uri="{FF2B5EF4-FFF2-40B4-BE49-F238E27FC236}">
                <a16:creationId xmlns:a16="http://schemas.microsoft.com/office/drawing/2014/main" id="{34667CC9-3D2E-F629-8013-4CEB0CAD35E3}"/>
              </a:ext>
            </a:extLst>
          </p:cNvPr>
          <p:cNvSpPr/>
          <p:nvPr/>
        </p:nvSpPr>
        <p:spPr>
          <a:xfrm rot="16200000">
            <a:off x="6974702" y="806795"/>
            <a:ext cx="186260" cy="7584699"/>
          </a:xfrm>
          <a:prstGeom prst="leftBracket">
            <a:avLst>
              <a:gd name="adj" fmla="val 97429"/>
            </a:avLst>
          </a:prstGeom>
          <a:noFill/>
          <a:ln w="19050" cap="flat" cmpd="sng" algn="ctr">
            <a:solidFill>
              <a:srgbClr val="C03BC4"/>
            </a:solidFill>
            <a:prstDash val="solid"/>
            <a:headEnd type="none" w="med" len="med"/>
            <a:tailEnd type="none" w="med" len="med"/>
          </a:ln>
          <a:effectLst>
            <a:outerShdw blurRad="63500" dist="63500" dir="2700000" algn="tl" rotWithShape="0">
              <a:prstClr val="black">
                <a:alpha val="5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091F2C"/>
              </a:solidFill>
              <a:effectLst/>
              <a:uLnTx/>
              <a:uFillTx/>
              <a:latin typeface="Segoe UI Variable Display Semibold" pitchFamily="2" charset="0"/>
              <a:ea typeface="+mn-ea"/>
              <a:cs typeface="Segoe UI" pitchFamily="34" charset="0"/>
            </a:endParaRPr>
          </a:p>
        </p:txBody>
      </p:sp>
      <p:sp>
        <p:nvSpPr>
          <p:cNvPr id="42" name="TextBox 41">
            <a:extLst>
              <a:ext uri="{FF2B5EF4-FFF2-40B4-BE49-F238E27FC236}">
                <a16:creationId xmlns:a16="http://schemas.microsoft.com/office/drawing/2014/main" id="{C5D9977C-6048-FBAB-1772-6CF53E1DCB1C}"/>
              </a:ext>
            </a:extLst>
          </p:cNvPr>
          <p:cNvSpPr txBox="1"/>
          <p:nvPr/>
        </p:nvSpPr>
        <p:spPr>
          <a:xfrm>
            <a:off x="6377402" y="1537330"/>
            <a:ext cx="1380853" cy="276999"/>
          </a:xfrm>
          <a:prstGeom prst="rect">
            <a:avLst/>
          </a:prstGeom>
          <a:solidFill>
            <a:srgbClr val="F5F3F1"/>
          </a:solid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a:ln>
                  <a:noFill/>
                </a:ln>
                <a:solidFill>
                  <a:srgbClr val="091F2C"/>
                </a:solidFill>
                <a:effectLst/>
                <a:uLnTx/>
                <a:uFillTx/>
                <a:latin typeface="Segoe UI Variable Display Semibold" pitchFamily="2" charset="0"/>
                <a:cs typeface="Segoe UI" pitchFamily="34" charset="0"/>
              </a:rPr>
              <a:t>Your app</a:t>
            </a:r>
          </a:p>
        </p:txBody>
      </p:sp>
      <p:grpSp>
        <p:nvGrpSpPr>
          <p:cNvPr id="43" name="Group 42">
            <a:extLst>
              <a:ext uri="{FF2B5EF4-FFF2-40B4-BE49-F238E27FC236}">
                <a16:creationId xmlns:a16="http://schemas.microsoft.com/office/drawing/2014/main" id="{D0DE1105-9C8B-F0D6-55FB-1603C38AAEFF}"/>
              </a:ext>
            </a:extLst>
          </p:cNvPr>
          <p:cNvGrpSpPr/>
          <p:nvPr/>
        </p:nvGrpSpPr>
        <p:grpSpPr>
          <a:xfrm>
            <a:off x="3442671" y="2087644"/>
            <a:ext cx="7348997" cy="3630996"/>
            <a:chOff x="3442671" y="2087644"/>
            <a:chExt cx="7348997" cy="3630996"/>
          </a:xfrm>
          <a:gradFill>
            <a:gsLst>
              <a:gs pos="0">
                <a:srgbClr val="0078D4"/>
              </a:gs>
              <a:gs pos="59000">
                <a:srgbClr val="C03BC4"/>
              </a:gs>
            </a:gsLst>
            <a:lin ang="5400000" scaled="1"/>
          </a:gradFill>
        </p:grpSpPr>
        <p:sp>
          <p:nvSpPr>
            <p:cNvPr id="44" name="Rounded Rectangle 4">
              <a:extLst>
                <a:ext uri="{FF2B5EF4-FFF2-40B4-BE49-F238E27FC236}">
                  <a16:creationId xmlns:a16="http://schemas.microsoft.com/office/drawing/2014/main" id="{C632FDE1-3265-57B6-3536-74C866B327F7}"/>
                </a:ext>
              </a:extLst>
            </p:cNvPr>
            <p:cNvSpPr/>
            <p:nvPr/>
          </p:nvSpPr>
          <p:spPr bwMode="auto">
            <a:xfrm>
              <a:off x="8634265" y="2087669"/>
              <a:ext cx="2157402" cy="2442249"/>
            </a:xfrm>
            <a:prstGeom prst="roundRect">
              <a:avLst>
                <a:gd name="adj" fmla="val 6667"/>
              </a:avLst>
            </a:prstGeom>
            <a:grpFill/>
            <a:ln w="15875" cap="flat" cmpd="sng" algn="ctr">
              <a:noFill/>
              <a:prstDash val="solid"/>
              <a:headEnd type="none" w="med" len="med"/>
              <a:tailEnd type="none" w="med" len="med"/>
            </a:ln>
            <a:effectLst/>
          </p:spPr>
          <p:txBody>
            <a:bodyPr rot="0" spcFirstLastPara="0" vertOverflow="overflow" horzOverflow="overflow" vert="horz" wrap="square" lIns="182880" tIns="182880"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a:noFill/>
                  </a:ln>
                  <a:solidFill>
                    <a:srgbClr val="F5F3F1"/>
                  </a:solidFill>
                  <a:effectLst/>
                  <a:uLnTx/>
                  <a:uFillTx/>
                  <a:latin typeface="Segoe UI Variable Display Semibold" pitchFamily="2" charset="0"/>
                  <a:ea typeface="+mn-ea"/>
                  <a:cs typeface="Segoe UI" pitchFamily="34" charset="0"/>
                </a:rPr>
                <a:t>Model</a:t>
              </a:r>
            </a:p>
          </p:txBody>
        </p:sp>
        <p:sp>
          <p:nvSpPr>
            <p:cNvPr id="45" name="Rounded Rectangle 5">
              <a:extLst>
                <a:ext uri="{FF2B5EF4-FFF2-40B4-BE49-F238E27FC236}">
                  <a16:creationId xmlns:a16="http://schemas.microsoft.com/office/drawing/2014/main" id="{04551414-49BA-5936-7A7F-C3FF1FE6619C}"/>
                </a:ext>
              </a:extLst>
            </p:cNvPr>
            <p:cNvSpPr/>
            <p:nvPr/>
          </p:nvSpPr>
          <p:spPr bwMode="auto">
            <a:xfrm>
              <a:off x="6068896" y="2087669"/>
              <a:ext cx="2157402" cy="2442247"/>
            </a:xfrm>
            <a:prstGeom prst="roundRect">
              <a:avLst>
                <a:gd name="adj" fmla="val 6667"/>
              </a:avLst>
            </a:prstGeom>
            <a:grpFill/>
            <a:ln w="15875" cap="flat" cmpd="sng" algn="ctr">
              <a:noFill/>
              <a:prstDash val="solid"/>
              <a:headEnd type="none" w="med" len="med"/>
              <a:tailEnd type="none" w="med" len="med"/>
            </a:ln>
            <a:effectLst/>
          </p:spPr>
          <p:txBody>
            <a:bodyPr rot="0" spcFirstLastPara="0" vertOverflow="overflow" horzOverflow="overflow" vert="horz" wrap="square" lIns="182880" tIns="182880"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a:noFill/>
                  </a:ln>
                  <a:solidFill>
                    <a:srgbClr val="F5F3F1"/>
                  </a:solidFill>
                  <a:effectLst/>
                  <a:uLnTx/>
                  <a:uFillTx/>
                  <a:latin typeface="Segoe UI Variable Display Semibold" pitchFamily="2" charset="0"/>
                  <a:ea typeface="+mn-ea"/>
                  <a:cs typeface="Segoe UI" pitchFamily="34" charset="0"/>
                </a:rPr>
                <a:t>Safety System</a:t>
              </a:r>
            </a:p>
          </p:txBody>
        </p:sp>
        <p:sp>
          <p:nvSpPr>
            <p:cNvPr id="46" name="Rounded Rectangle 8">
              <a:extLst>
                <a:ext uri="{FF2B5EF4-FFF2-40B4-BE49-F238E27FC236}">
                  <a16:creationId xmlns:a16="http://schemas.microsoft.com/office/drawing/2014/main" id="{5F2D54C0-18ED-0B94-ACD7-1A6BFD0C9543}"/>
                </a:ext>
              </a:extLst>
            </p:cNvPr>
            <p:cNvSpPr/>
            <p:nvPr/>
          </p:nvSpPr>
          <p:spPr bwMode="auto">
            <a:xfrm>
              <a:off x="3442671" y="5053998"/>
              <a:ext cx="7348997" cy="664642"/>
            </a:xfrm>
            <a:prstGeom prst="roundRect">
              <a:avLst>
                <a:gd name="adj" fmla="val 18845"/>
              </a:avLst>
            </a:prstGeom>
            <a:grpFill/>
            <a:ln w="158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a:noFill/>
                  </a:ln>
                  <a:solidFill>
                    <a:srgbClr val="F5F3F1"/>
                  </a:solidFill>
                  <a:effectLst/>
                  <a:uLnTx/>
                  <a:uFillTx/>
                  <a:latin typeface="Segoe UI Variable Display Semibold" pitchFamily="2" charset="0"/>
                  <a:ea typeface="+mn-ea"/>
                  <a:cs typeface="Segoe UI" pitchFamily="34" charset="0"/>
                </a:rPr>
                <a:t>Evaluation and Monitoring</a:t>
              </a:r>
            </a:p>
          </p:txBody>
        </p:sp>
        <p:sp>
          <p:nvSpPr>
            <p:cNvPr id="47" name="Rounded Rectangle 6">
              <a:extLst>
                <a:ext uri="{FF2B5EF4-FFF2-40B4-BE49-F238E27FC236}">
                  <a16:creationId xmlns:a16="http://schemas.microsoft.com/office/drawing/2014/main" id="{6CD5EE3C-50E6-86DC-E426-230182C7032C}"/>
                </a:ext>
              </a:extLst>
            </p:cNvPr>
            <p:cNvSpPr/>
            <p:nvPr/>
          </p:nvSpPr>
          <p:spPr bwMode="auto">
            <a:xfrm>
              <a:off x="3442671" y="2087644"/>
              <a:ext cx="2157402" cy="1543618"/>
            </a:xfrm>
            <a:prstGeom prst="roundRect">
              <a:avLst>
                <a:gd name="adj" fmla="val 12692"/>
              </a:avLst>
            </a:prstGeom>
            <a:grpFill/>
            <a:ln w="15875" cap="flat" cmpd="sng" algn="ctr">
              <a:noFill/>
              <a:prstDash val="solid"/>
              <a:headEnd type="none" w="med" len="med"/>
              <a:tailEnd type="none" w="med" len="med"/>
            </a:ln>
            <a:effectLst/>
          </p:spPr>
          <p:txBody>
            <a:bodyPr rot="0" spcFirstLastPara="0" vertOverflow="overflow" horzOverflow="overflow" vert="horz" wrap="square" lIns="91440" tIns="182880" rIns="9144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a:ln>
                    <a:noFill/>
                  </a:ln>
                  <a:solidFill>
                    <a:srgbClr val="F5F3F1"/>
                  </a:solidFill>
                  <a:effectLst/>
                  <a:uLnTx/>
                  <a:uFillTx/>
                  <a:latin typeface="Segoe UI Variable Display Semibold" pitchFamily="2" charset="0"/>
                  <a:ea typeface="+mn-ea"/>
                  <a:cs typeface="Segoe UI" pitchFamily="34" charset="0"/>
                </a:rPr>
                <a:t>System Message </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a:ln>
                    <a:noFill/>
                  </a:ln>
                  <a:solidFill>
                    <a:srgbClr val="F5F3F1"/>
                  </a:solidFill>
                  <a:effectLst/>
                  <a:uLnTx/>
                  <a:uFillTx/>
                  <a:latin typeface="Segoe UI Variable Display Semibold" pitchFamily="2" charset="0"/>
                  <a:ea typeface="+mn-ea"/>
                  <a:cs typeface="Segoe UI" pitchFamily="34" charset="0"/>
                </a:rPr>
                <a:t>&amp; Grounding</a:t>
              </a:r>
            </a:p>
          </p:txBody>
        </p:sp>
      </p:grpSp>
      <p:sp>
        <p:nvSpPr>
          <p:cNvPr id="48" name="Rounded Rectangle 10">
            <a:extLst>
              <a:ext uri="{FF2B5EF4-FFF2-40B4-BE49-F238E27FC236}">
                <a16:creationId xmlns:a16="http://schemas.microsoft.com/office/drawing/2014/main" id="{05B25670-A4E8-BBD2-F11E-9304E7DFDE78}"/>
              </a:ext>
            </a:extLst>
          </p:cNvPr>
          <p:cNvSpPr/>
          <p:nvPr/>
        </p:nvSpPr>
        <p:spPr bwMode="auto">
          <a:xfrm>
            <a:off x="994073" y="2839414"/>
            <a:ext cx="1873442" cy="246221"/>
          </a:xfrm>
          <a:prstGeom prst="roundRect">
            <a:avLst>
              <a:gd name="adj" fmla="val 6667"/>
            </a:avLst>
          </a:prstGeom>
          <a:noFill/>
          <a:ln w="1587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a:ln>
                  <a:noFill/>
                </a:ln>
                <a:solidFill>
                  <a:srgbClr val="F5F3F1"/>
                </a:solidFill>
                <a:effectLst/>
                <a:uLnTx/>
                <a:uFillTx/>
                <a:latin typeface="Segoe UI Variable Display Semibold" pitchFamily="2" charset="0"/>
                <a:ea typeface="+mn-ea"/>
                <a:cs typeface="Segoe UI" pitchFamily="34" charset="0"/>
              </a:rPr>
              <a:t>User prompt</a:t>
            </a:r>
          </a:p>
        </p:txBody>
      </p:sp>
      <p:sp>
        <p:nvSpPr>
          <p:cNvPr id="49" name="Rounded Rectangle 11">
            <a:extLst>
              <a:ext uri="{FF2B5EF4-FFF2-40B4-BE49-F238E27FC236}">
                <a16:creationId xmlns:a16="http://schemas.microsoft.com/office/drawing/2014/main" id="{299E4F26-46D7-09E1-0CA3-9DD204F248FD}"/>
              </a:ext>
            </a:extLst>
          </p:cNvPr>
          <p:cNvSpPr/>
          <p:nvPr/>
        </p:nvSpPr>
        <p:spPr bwMode="auto">
          <a:xfrm>
            <a:off x="1017230" y="3915434"/>
            <a:ext cx="1769755" cy="240496"/>
          </a:xfrm>
          <a:prstGeom prst="roundRect">
            <a:avLst>
              <a:gd name="adj" fmla="val 6667"/>
            </a:avLst>
          </a:prstGeom>
          <a:noFill/>
          <a:ln w="1587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a:ln>
                  <a:noFill/>
                </a:ln>
                <a:solidFill>
                  <a:srgbClr val="F5F3F1"/>
                </a:solidFill>
                <a:effectLst/>
                <a:uLnTx/>
                <a:uFillTx/>
                <a:latin typeface="Segoe UI Variable Display Semibold" pitchFamily="2" charset="0"/>
                <a:ea typeface="+mn-ea"/>
                <a:cs typeface="Segoe UI" pitchFamily="34" charset="0"/>
              </a:rPr>
              <a:t>App response</a:t>
            </a:r>
          </a:p>
        </p:txBody>
      </p:sp>
      <p:sp>
        <p:nvSpPr>
          <p:cNvPr id="51" name="TextBox 50">
            <a:extLst>
              <a:ext uri="{FF2B5EF4-FFF2-40B4-BE49-F238E27FC236}">
                <a16:creationId xmlns:a16="http://schemas.microsoft.com/office/drawing/2014/main" id="{F1AE1748-5D6C-A645-6BB0-F8539E5B7A55}"/>
              </a:ext>
            </a:extLst>
          </p:cNvPr>
          <p:cNvSpPr txBox="1"/>
          <p:nvPr/>
        </p:nvSpPr>
        <p:spPr>
          <a:xfrm>
            <a:off x="1045916" y="1928447"/>
            <a:ext cx="1769755" cy="2769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a:ln>
                  <a:noFill/>
                </a:ln>
                <a:solidFill>
                  <a:srgbClr val="F5F3F1"/>
                </a:solidFill>
                <a:effectLst/>
                <a:uLnTx/>
                <a:uFillTx/>
                <a:latin typeface="Segoe UI Variable Display Semibold" pitchFamily="2" charset="0"/>
                <a:cs typeface="Segoe UI" pitchFamily="34" charset="0"/>
              </a:rPr>
              <a:t>User Experience</a:t>
            </a:r>
          </a:p>
        </p:txBody>
      </p:sp>
      <p:sp>
        <p:nvSpPr>
          <p:cNvPr id="52" name="Title 2">
            <a:extLst>
              <a:ext uri="{FF2B5EF4-FFF2-40B4-BE49-F238E27FC236}">
                <a16:creationId xmlns:a16="http://schemas.microsoft.com/office/drawing/2014/main" id="{C356CB86-1AFE-0C3D-F02B-266F0F7AFA38}"/>
              </a:ext>
            </a:extLst>
          </p:cNvPr>
          <p:cNvSpPr txBox="1">
            <a:spLocks/>
          </p:cNvSpPr>
          <p:nvPr/>
        </p:nvSpPr>
        <p:spPr>
          <a:xfrm>
            <a:off x="259156" y="567827"/>
            <a:ext cx="1161947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744948" fontAlgn="base">
              <a:spcAft>
                <a:spcPct val="0"/>
              </a:spcAft>
              <a:defRPr/>
            </a:pPr>
            <a:r>
              <a:rPr lang="en-US" sz="3200" b="1" spc="0">
                <a:solidFill>
                  <a:schemeClr val="tx2"/>
                </a:solidFill>
                <a:latin typeface="Segoe UI Variable Display Semibold" pitchFamily="2" charset="0"/>
                <a:cs typeface="Segoe UI"/>
              </a:rPr>
              <a:t>Generative AI risk mitigation happens in multiple layers</a:t>
            </a:r>
          </a:p>
        </p:txBody>
      </p:sp>
    </p:spTree>
    <p:extLst>
      <p:ext uri="{BB962C8B-B14F-4D97-AF65-F5344CB8AC3E}">
        <p14:creationId xmlns:p14="http://schemas.microsoft.com/office/powerpoint/2010/main" val="6020552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grpId="0" nodeType="afterEffect">
                                  <p:stCondLst>
                                    <p:cond delay="0"/>
                                  </p:stCondLst>
                                  <p:childTnLst>
                                    <p:animMotion origin="layout" path="M -2.08333E-7 -2.22222E-6 L 0.70911 -2.22222E-6 L 0.70911 0.1882 L -2.08333E-7 0.1882 " pathEditMode="relative" rAng="0" ptsTypes="AAAA">
                                      <p:cBhvr>
                                        <p:cTn id="6" dur="7000" fill="hold"/>
                                        <p:tgtEl>
                                          <p:spTgt spid="28"/>
                                        </p:tgtEl>
                                        <p:attrNameLst>
                                          <p:attrName>ppt_x</p:attrName>
                                          <p:attrName>ppt_y</p:attrName>
                                        </p:attrNameLst>
                                      </p:cBhvr>
                                      <p:rCtr x="35456" y="9398"/>
                                    </p:animMotion>
                                  </p:childTnLst>
                                </p:cTn>
                              </p:par>
                              <p:par>
                                <p:cTn id="7" presetID="0" presetClass="path" presetSubtype="0" repeatCount="indefinite" fill="hold" grpId="0" nodeType="withEffect">
                                  <p:stCondLst>
                                    <p:cond delay="0"/>
                                  </p:stCondLst>
                                  <p:childTnLst>
                                    <p:animMotion origin="layout" path="M -2.08333E-7 -3.33333E-6 L 0.70911 -3.33333E-6 L 0.70911 0.1882 L 0.47813 0.1882 C 0.47904 0.30579 0.48216 0.44074 0.47813 0.59236 " pathEditMode="relative" rAng="0" ptsTypes="AAAAA">
                                      <p:cBhvr>
                                        <p:cTn id="8" dur="7000" fill="hold"/>
                                        <p:tgtEl>
                                          <p:spTgt spid="29"/>
                                        </p:tgtEl>
                                        <p:attrNameLst>
                                          <p:attrName>ppt_x</p:attrName>
                                          <p:attrName>ppt_y</p:attrName>
                                        </p:attrNameLst>
                                      </p:cBhvr>
                                      <p:rCtr x="35456" y="29606"/>
                                    </p:animMotion>
                                  </p:childTnLst>
                                </p:cTn>
                              </p:par>
                              <p:par>
                                <p:cTn id="9" presetID="0" presetClass="path" presetSubtype="0" repeatCount="indefinite" fill="hold" grpId="0" nodeType="withEffect">
                                  <p:stCondLst>
                                    <p:cond delay="3500"/>
                                  </p:stCondLst>
                                  <p:childTnLst>
                                    <p:animMotion origin="layout" path="M -2.08333E-7 -3.33333E-6 L 0.70911 -3.33333E-6 L 0.70911 0.1882 L 0.47813 0.1882 C 0.47904 0.30579 0.48216 0.44074 0.47813 0.59236 " pathEditMode="relative" rAng="0" ptsTypes="AAAAA">
                                      <p:cBhvr>
                                        <p:cTn id="10" dur="7000" fill="hold"/>
                                        <p:tgtEl>
                                          <p:spTgt spid="30"/>
                                        </p:tgtEl>
                                        <p:attrNameLst>
                                          <p:attrName>ppt_x</p:attrName>
                                          <p:attrName>ppt_y</p:attrName>
                                        </p:attrNameLst>
                                      </p:cBhvr>
                                      <p:rCtr x="35456" y="29606"/>
                                    </p:animMotion>
                                  </p:childTnLst>
                                </p:cTn>
                              </p:par>
                              <p:par>
                                <p:cTn id="11" presetID="0" presetClass="path" presetSubtype="0" repeatCount="indefinite" fill="hold" grpId="0" nodeType="withEffect">
                                  <p:stCondLst>
                                    <p:cond delay="3500"/>
                                  </p:stCondLst>
                                  <p:childTnLst>
                                    <p:animMotion origin="layout" path="M -2.08333E-7 -3.33333E-6 L 0.70911 -3.33333E-6 L 0.70911 0.1882 L -2.08333E-7 0.1882 " pathEditMode="relative" rAng="0" ptsTypes="AAAA">
                                      <p:cBhvr>
                                        <p:cTn id="12" dur="7000" fill="hold"/>
                                        <p:tgtEl>
                                          <p:spTgt spid="31"/>
                                        </p:tgtEl>
                                        <p:attrNameLst>
                                          <p:attrName>ppt_x</p:attrName>
                                          <p:attrName>ppt_y</p:attrName>
                                        </p:attrNameLst>
                                      </p:cBhvr>
                                      <p:rCtr x="35456" y="93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0E036-179B-A5E1-A825-3AA5A621ABB7}"/>
            </a:ext>
          </a:extLst>
        </p:cNvPr>
        <p:cNvGrpSpPr/>
        <p:nvPr/>
      </p:nvGrpSpPr>
      <p:grpSpPr>
        <a:xfrm>
          <a:off x="0" y="0"/>
          <a:ext cx="0" cy="0"/>
          <a:chOff x="0" y="0"/>
          <a:chExt cx="0" cy="0"/>
        </a:xfrm>
      </p:grpSpPr>
      <p:grpSp>
        <p:nvGrpSpPr>
          <p:cNvPr id="1092" name="Group 1091">
            <a:extLst>
              <a:ext uri="{FF2B5EF4-FFF2-40B4-BE49-F238E27FC236}">
                <a16:creationId xmlns:a16="http://schemas.microsoft.com/office/drawing/2014/main" id="{DD7D9BC8-C17E-ECE7-295D-10DFE40ED239}"/>
              </a:ext>
              <a:ext uri="{C183D7F6-B498-43B3-948B-1728B52AA6E4}">
                <adec:decorative xmlns:adec="http://schemas.microsoft.com/office/drawing/2017/decorative" val="1"/>
              </a:ext>
            </a:extLst>
          </p:cNvPr>
          <p:cNvGrpSpPr/>
          <p:nvPr/>
        </p:nvGrpSpPr>
        <p:grpSpPr>
          <a:xfrm rot="20249570">
            <a:off x="7037702" y="2859283"/>
            <a:ext cx="6984822" cy="6309932"/>
            <a:chOff x="-6806101" y="232532"/>
            <a:chExt cx="3322109" cy="3001122"/>
          </a:xfrm>
        </p:grpSpPr>
        <p:grpSp>
          <p:nvGrpSpPr>
            <p:cNvPr id="1093" name="Group 1092">
              <a:extLst>
                <a:ext uri="{FF2B5EF4-FFF2-40B4-BE49-F238E27FC236}">
                  <a16:creationId xmlns:a16="http://schemas.microsoft.com/office/drawing/2014/main" id="{82354D3D-6FB6-D922-5B00-BF5A99F9DB1C}"/>
                </a:ext>
              </a:extLst>
            </p:cNvPr>
            <p:cNvGrpSpPr/>
            <p:nvPr/>
          </p:nvGrpSpPr>
          <p:grpSpPr>
            <a:xfrm rot="15313653">
              <a:off x="-6654419" y="298465"/>
              <a:ext cx="2935188" cy="2935189"/>
              <a:chOff x="-13073550" y="260470"/>
              <a:chExt cx="10868115" cy="10868116"/>
            </a:xfrm>
            <a:solidFill>
              <a:schemeClr val="bg1">
                <a:lumMod val="85000"/>
              </a:schemeClr>
            </a:solidFill>
          </p:grpSpPr>
          <p:grpSp>
            <p:nvGrpSpPr>
              <p:cNvPr id="1146" name="Group 1145">
                <a:extLst>
                  <a:ext uri="{FF2B5EF4-FFF2-40B4-BE49-F238E27FC236}">
                    <a16:creationId xmlns:a16="http://schemas.microsoft.com/office/drawing/2014/main" id="{02902096-28BE-C600-7D1D-12881B410CAC}"/>
                  </a:ext>
                </a:extLst>
              </p:cNvPr>
              <p:cNvGrpSpPr/>
              <p:nvPr/>
            </p:nvGrpSpPr>
            <p:grpSpPr>
              <a:xfrm>
                <a:off x="-13073550" y="3398292"/>
                <a:ext cx="10868115" cy="4592474"/>
                <a:chOff x="-13073550" y="3398292"/>
                <a:chExt cx="10868115" cy="4592474"/>
              </a:xfrm>
              <a:grpFill/>
            </p:grpSpPr>
            <p:pic>
              <p:nvPicPr>
                <p:cNvPr id="1153" name="Graphic 1152">
                  <a:extLst>
                    <a:ext uri="{FF2B5EF4-FFF2-40B4-BE49-F238E27FC236}">
                      <a16:creationId xmlns:a16="http://schemas.microsoft.com/office/drawing/2014/main" id="{D9B77A76-BF0A-8262-52C0-FA96D28EB6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1154" name="Graphic 1153">
                  <a:extLst>
                    <a:ext uri="{FF2B5EF4-FFF2-40B4-BE49-F238E27FC236}">
                      <a16:creationId xmlns:a16="http://schemas.microsoft.com/office/drawing/2014/main" id="{4119D846-1E8F-7E29-11B2-7E7FC71D56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1147" name="Group 1146">
                <a:extLst>
                  <a:ext uri="{FF2B5EF4-FFF2-40B4-BE49-F238E27FC236}">
                    <a16:creationId xmlns:a16="http://schemas.microsoft.com/office/drawing/2014/main" id="{3B65BC1A-176A-5E63-29AA-147E591A57E3}"/>
                  </a:ext>
                </a:extLst>
              </p:cNvPr>
              <p:cNvGrpSpPr/>
              <p:nvPr/>
            </p:nvGrpSpPr>
            <p:grpSpPr>
              <a:xfrm rot="18000000">
                <a:off x="-13073550" y="3398292"/>
                <a:ext cx="10868115" cy="4592474"/>
                <a:chOff x="-13073550" y="3398292"/>
                <a:chExt cx="10868115" cy="4592474"/>
              </a:xfrm>
              <a:grpFill/>
            </p:grpSpPr>
            <p:pic>
              <p:nvPicPr>
                <p:cNvPr id="1151" name="Graphic 1150">
                  <a:extLst>
                    <a:ext uri="{FF2B5EF4-FFF2-40B4-BE49-F238E27FC236}">
                      <a16:creationId xmlns:a16="http://schemas.microsoft.com/office/drawing/2014/main" id="{2254C76E-2F90-8267-479A-5E988A5713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1152" name="Graphic 1151">
                  <a:extLst>
                    <a:ext uri="{FF2B5EF4-FFF2-40B4-BE49-F238E27FC236}">
                      <a16:creationId xmlns:a16="http://schemas.microsoft.com/office/drawing/2014/main" id="{25F726AB-BC97-05D9-152D-662C3155E8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1148" name="Group 1147">
                <a:extLst>
                  <a:ext uri="{FF2B5EF4-FFF2-40B4-BE49-F238E27FC236}">
                    <a16:creationId xmlns:a16="http://schemas.microsoft.com/office/drawing/2014/main" id="{36C40005-E9C6-3F91-85AC-9E654F888A0B}"/>
                  </a:ext>
                </a:extLst>
              </p:cNvPr>
              <p:cNvGrpSpPr/>
              <p:nvPr/>
            </p:nvGrpSpPr>
            <p:grpSpPr>
              <a:xfrm rot="3600000">
                <a:off x="-13073550" y="3398291"/>
                <a:ext cx="10868115" cy="4592474"/>
                <a:chOff x="-13073550" y="3398292"/>
                <a:chExt cx="10868115" cy="4592474"/>
              </a:xfrm>
              <a:grpFill/>
            </p:grpSpPr>
            <p:pic>
              <p:nvPicPr>
                <p:cNvPr id="1149" name="Graphic 1148">
                  <a:extLst>
                    <a:ext uri="{FF2B5EF4-FFF2-40B4-BE49-F238E27FC236}">
                      <a16:creationId xmlns:a16="http://schemas.microsoft.com/office/drawing/2014/main" id="{CB39B4E9-E2ED-5322-4083-7FBD3F9155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1150" name="Graphic 1149">
                  <a:extLst>
                    <a:ext uri="{FF2B5EF4-FFF2-40B4-BE49-F238E27FC236}">
                      <a16:creationId xmlns:a16="http://schemas.microsoft.com/office/drawing/2014/main" id="{85F11D7D-0322-E8AD-C2D4-4964FE5B80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grpSp>
          <p:nvGrpSpPr>
            <p:cNvPr id="1094" name="Graphic 5">
              <a:extLst>
                <a:ext uri="{FF2B5EF4-FFF2-40B4-BE49-F238E27FC236}">
                  <a16:creationId xmlns:a16="http://schemas.microsoft.com/office/drawing/2014/main" id="{2F46FD12-1B09-6CE2-F1F9-E76340F5290D}"/>
                </a:ext>
              </a:extLst>
            </p:cNvPr>
            <p:cNvGrpSpPr/>
            <p:nvPr/>
          </p:nvGrpSpPr>
          <p:grpSpPr>
            <a:xfrm rot="17096485">
              <a:off x="-6289091" y="799971"/>
              <a:ext cx="2039456" cy="2103885"/>
              <a:chOff x="4071312" y="2489702"/>
              <a:chExt cx="3527293" cy="3638722"/>
            </a:xfrm>
            <a:noFill/>
          </p:grpSpPr>
          <p:sp>
            <p:nvSpPr>
              <p:cNvPr id="1134" name="Freeform: Shape 1133">
                <a:extLst>
                  <a:ext uri="{FF2B5EF4-FFF2-40B4-BE49-F238E27FC236}">
                    <a16:creationId xmlns:a16="http://schemas.microsoft.com/office/drawing/2014/main" id="{AC5447E6-AF25-69DE-FE12-CA6C10E10810}"/>
                  </a:ext>
                </a:extLst>
              </p:cNvPr>
              <p:cNvSpPr/>
              <p:nvPr/>
            </p:nvSpPr>
            <p:spPr>
              <a:xfrm>
                <a:off x="4071312" y="2489702"/>
                <a:ext cx="3259151" cy="3638722"/>
              </a:xfrm>
              <a:custGeom>
                <a:avLst/>
                <a:gdLst>
                  <a:gd name="connsiteX0" fmla="*/ 3079707 w 3259151"/>
                  <a:gd name="connsiteY0" fmla="*/ 3021953 h 3638722"/>
                  <a:gd name="connsiteX1" fmla="*/ 3132080 w 3259151"/>
                  <a:gd name="connsiteY1" fmla="*/ 1787369 h 3638722"/>
                  <a:gd name="connsiteX2" fmla="*/ 3107243 w 3259151"/>
                  <a:gd name="connsiteY2" fmla="*/ 829383 h 3638722"/>
                  <a:gd name="connsiteX3" fmla="*/ 1658848 w 3259151"/>
                  <a:gd name="connsiteY3" fmla="*/ 4990 h 3638722"/>
                  <a:gd name="connsiteX4" fmla="*/ 849418 w 3259151"/>
                  <a:gd name="connsiteY4" fmla="*/ 1005939 h 3638722"/>
                  <a:gd name="connsiteX5" fmla="*/ 4585 w 3259151"/>
                  <a:gd name="connsiteY5" fmla="*/ 2043526 h 3638722"/>
                  <a:gd name="connsiteX6" fmla="*/ 820725 w 3259151"/>
                  <a:gd name="connsiteY6" fmla="*/ 2918441 h 3638722"/>
                  <a:gd name="connsiteX7" fmla="*/ 2033249 w 3259151"/>
                  <a:gd name="connsiteY7" fmla="*/ 3633846 h 3638722"/>
                  <a:gd name="connsiteX8" fmla="*/ 3079785 w 3259151"/>
                  <a:gd name="connsiteY8" fmla="*/ 3022030 h 363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151" h="3638722">
                    <a:moveTo>
                      <a:pt x="3079707" y="3021953"/>
                    </a:moveTo>
                    <a:cubicBezTo>
                      <a:pt x="3412226" y="2666372"/>
                      <a:pt x="3192167" y="2234970"/>
                      <a:pt x="3132080" y="1787369"/>
                    </a:cubicBezTo>
                    <a:cubicBezTo>
                      <a:pt x="3085955" y="1443358"/>
                      <a:pt x="3380525" y="1084923"/>
                      <a:pt x="3107243" y="829383"/>
                    </a:cubicBezTo>
                    <a:cubicBezTo>
                      <a:pt x="2749194" y="494473"/>
                      <a:pt x="2109225" y="-58259"/>
                      <a:pt x="1658848" y="4990"/>
                    </a:cubicBezTo>
                    <a:cubicBezTo>
                      <a:pt x="1318153" y="52812"/>
                      <a:pt x="1102645" y="735127"/>
                      <a:pt x="849418" y="1005939"/>
                    </a:cubicBezTo>
                    <a:cubicBezTo>
                      <a:pt x="515743" y="1362755"/>
                      <a:pt x="-56967" y="1594538"/>
                      <a:pt x="4585" y="2043526"/>
                    </a:cubicBezTo>
                    <a:cubicBezTo>
                      <a:pt x="51559" y="2385918"/>
                      <a:pt x="548678" y="2663981"/>
                      <a:pt x="820725" y="2918441"/>
                    </a:cubicBezTo>
                    <a:cubicBezTo>
                      <a:pt x="1173298" y="3248183"/>
                      <a:pt x="1589043" y="3690075"/>
                      <a:pt x="2033249" y="3633846"/>
                    </a:cubicBezTo>
                    <a:cubicBezTo>
                      <a:pt x="2381349" y="3589726"/>
                      <a:pt x="2821390" y="3298397"/>
                      <a:pt x="3079785" y="3022030"/>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35" name="Freeform: Shape 1134">
                <a:extLst>
                  <a:ext uri="{FF2B5EF4-FFF2-40B4-BE49-F238E27FC236}">
                    <a16:creationId xmlns:a16="http://schemas.microsoft.com/office/drawing/2014/main" id="{E41BC6BA-666D-9757-5669-4A0091ABE4ED}"/>
                  </a:ext>
                </a:extLst>
              </p:cNvPr>
              <p:cNvSpPr/>
              <p:nvPr/>
            </p:nvSpPr>
            <p:spPr>
              <a:xfrm>
                <a:off x="4109618" y="2534620"/>
                <a:ext cx="3220782" cy="3579817"/>
              </a:xfrm>
              <a:custGeom>
                <a:avLst/>
                <a:gdLst>
                  <a:gd name="connsiteX0" fmla="*/ 791058 w 3220782"/>
                  <a:gd name="connsiteY0" fmla="*/ 2907154 h 3579817"/>
                  <a:gd name="connsiteX1" fmla="*/ 2002194 w 3220782"/>
                  <a:gd name="connsiteY1" fmla="*/ 3574659 h 3579817"/>
                  <a:gd name="connsiteX2" fmla="*/ 3028289 w 3220782"/>
                  <a:gd name="connsiteY2" fmla="*/ 2934613 h 3579817"/>
                  <a:gd name="connsiteX3" fmla="*/ 3129333 w 3220782"/>
                  <a:gd name="connsiteY3" fmla="*/ 1743455 h 3579817"/>
                  <a:gd name="connsiteX4" fmla="*/ 3052277 w 3220782"/>
                  <a:gd name="connsiteY4" fmla="*/ 731167 h 3579817"/>
                  <a:gd name="connsiteX5" fmla="*/ 1620928 w 3220782"/>
                  <a:gd name="connsiteY5" fmla="*/ 5581 h 3579817"/>
                  <a:gd name="connsiteX6" fmla="*/ 765913 w 3220782"/>
                  <a:gd name="connsiteY6" fmla="*/ 939888 h 3579817"/>
                  <a:gd name="connsiteX7" fmla="*/ 5000 w 3220782"/>
                  <a:gd name="connsiteY7" fmla="*/ 1991745 h 3579817"/>
                  <a:gd name="connsiteX8" fmla="*/ 791058 w 3220782"/>
                  <a:gd name="connsiteY8" fmla="*/ 2907231 h 357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782" h="3579817">
                    <a:moveTo>
                      <a:pt x="791058" y="2907154"/>
                    </a:moveTo>
                    <a:cubicBezTo>
                      <a:pt x="1139775" y="3222549"/>
                      <a:pt x="1564312" y="3630426"/>
                      <a:pt x="2002194" y="3574659"/>
                    </a:cubicBezTo>
                    <a:cubicBezTo>
                      <a:pt x="2362558" y="3528688"/>
                      <a:pt x="2770743" y="3219772"/>
                      <a:pt x="3028289" y="2934613"/>
                    </a:cubicBezTo>
                    <a:cubicBezTo>
                      <a:pt x="3345767" y="2583197"/>
                      <a:pt x="3188417" y="2184113"/>
                      <a:pt x="3129333" y="1743455"/>
                    </a:cubicBezTo>
                    <a:cubicBezTo>
                      <a:pt x="3081433" y="1386485"/>
                      <a:pt x="3334968" y="986244"/>
                      <a:pt x="3052277" y="731167"/>
                    </a:cubicBezTo>
                    <a:cubicBezTo>
                      <a:pt x="2698624" y="412069"/>
                      <a:pt x="2063823" y="-56434"/>
                      <a:pt x="1620928" y="5581"/>
                    </a:cubicBezTo>
                    <a:cubicBezTo>
                      <a:pt x="1267198" y="54946"/>
                      <a:pt x="1018908" y="659665"/>
                      <a:pt x="765913" y="939888"/>
                    </a:cubicBezTo>
                    <a:cubicBezTo>
                      <a:pt x="447664" y="1292461"/>
                      <a:pt x="-55549" y="1549929"/>
                      <a:pt x="5000" y="1991745"/>
                    </a:cubicBezTo>
                    <a:cubicBezTo>
                      <a:pt x="53516" y="2346477"/>
                      <a:pt x="510218" y="2653234"/>
                      <a:pt x="791058" y="2907231"/>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36" name="Freeform: Shape 1135">
                <a:extLst>
                  <a:ext uri="{FF2B5EF4-FFF2-40B4-BE49-F238E27FC236}">
                    <a16:creationId xmlns:a16="http://schemas.microsoft.com/office/drawing/2014/main" id="{9541CF19-BCB6-5FFD-4DD2-380BDFCF7E4A}"/>
                  </a:ext>
                </a:extLst>
              </p:cNvPr>
              <p:cNvSpPr/>
              <p:nvPr/>
            </p:nvSpPr>
            <p:spPr>
              <a:xfrm>
                <a:off x="4147825" y="2579175"/>
                <a:ext cx="3187979" cy="3521387"/>
              </a:xfrm>
              <a:custGeom>
                <a:avLst/>
                <a:gdLst>
                  <a:gd name="connsiteX0" fmla="*/ 761567 w 3187979"/>
                  <a:gd name="connsiteY0" fmla="*/ 2896229 h 3521387"/>
                  <a:gd name="connsiteX1" fmla="*/ 1971315 w 3187979"/>
                  <a:gd name="connsiteY1" fmla="*/ 3515912 h 3521387"/>
                  <a:gd name="connsiteX2" fmla="*/ 2977047 w 3187979"/>
                  <a:gd name="connsiteY2" fmla="*/ 2847635 h 3521387"/>
                  <a:gd name="connsiteX3" fmla="*/ 3126683 w 3187979"/>
                  <a:gd name="connsiteY3" fmla="*/ 1699825 h 3521387"/>
                  <a:gd name="connsiteX4" fmla="*/ 2997409 w 3187979"/>
                  <a:gd name="connsiteY4" fmla="*/ 633236 h 3521387"/>
                  <a:gd name="connsiteX5" fmla="*/ 1583183 w 3187979"/>
                  <a:gd name="connsiteY5" fmla="*/ 6380 h 3521387"/>
                  <a:gd name="connsiteX6" fmla="*/ 682583 w 3187979"/>
                  <a:gd name="connsiteY6" fmla="*/ 874121 h 3521387"/>
                  <a:gd name="connsiteX7" fmla="*/ 5513 w 3187979"/>
                  <a:gd name="connsiteY7" fmla="*/ 1940171 h 3521387"/>
                  <a:gd name="connsiteX8" fmla="*/ 761567 w 3187979"/>
                  <a:gd name="connsiteY8" fmla="*/ 2896229 h 352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979" h="3521387">
                    <a:moveTo>
                      <a:pt x="761567" y="2896229"/>
                    </a:moveTo>
                    <a:cubicBezTo>
                      <a:pt x="1106195" y="3197508"/>
                      <a:pt x="1539681" y="3571139"/>
                      <a:pt x="1971315" y="3515912"/>
                    </a:cubicBezTo>
                    <a:cubicBezTo>
                      <a:pt x="2343865" y="3468090"/>
                      <a:pt x="2720426" y="3141742"/>
                      <a:pt x="2977047" y="2847635"/>
                    </a:cubicBezTo>
                    <a:cubicBezTo>
                      <a:pt x="3279715" y="2500770"/>
                      <a:pt x="3184842" y="2133542"/>
                      <a:pt x="3126683" y="1699825"/>
                    </a:cubicBezTo>
                    <a:cubicBezTo>
                      <a:pt x="3077087" y="1329975"/>
                      <a:pt x="3289665" y="887620"/>
                      <a:pt x="2997409" y="633236"/>
                    </a:cubicBezTo>
                    <a:cubicBezTo>
                      <a:pt x="2648539" y="329565"/>
                      <a:pt x="2018520" y="-54246"/>
                      <a:pt x="1583183" y="6380"/>
                    </a:cubicBezTo>
                    <a:cubicBezTo>
                      <a:pt x="1216418" y="57287"/>
                      <a:pt x="935115" y="584257"/>
                      <a:pt x="682583" y="874121"/>
                    </a:cubicBezTo>
                    <a:cubicBezTo>
                      <a:pt x="379529" y="1222066"/>
                      <a:pt x="-53879" y="1505683"/>
                      <a:pt x="5513" y="1940171"/>
                    </a:cubicBezTo>
                    <a:cubicBezTo>
                      <a:pt x="55572" y="2307322"/>
                      <a:pt x="471703" y="2642848"/>
                      <a:pt x="761567" y="2896229"/>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37" name="Freeform: Shape 1136">
                <a:extLst>
                  <a:ext uri="{FF2B5EF4-FFF2-40B4-BE49-F238E27FC236}">
                    <a16:creationId xmlns:a16="http://schemas.microsoft.com/office/drawing/2014/main" id="{7DB45E99-40EF-BEC2-327E-23A22EF51897}"/>
                  </a:ext>
                </a:extLst>
              </p:cNvPr>
              <p:cNvSpPr/>
              <p:nvPr/>
            </p:nvSpPr>
            <p:spPr>
              <a:xfrm>
                <a:off x="4185926" y="2623531"/>
                <a:ext cx="3162650" cy="3463280"/>
              </a:xfrm>
              <a:custGeom>
                <a:avLst/>
                <a:gdLst>
                  <a:gd name="connsiteX0" fmla="*/ 732182 w 3162650"/>
                  <a:gd name="connsiteY0" fmla="*/ 2885579 h 3463280"/>
                  <a:gd name="connsiteX1" fmla="*/ 1940541 w 3162650"/>
                  <a:gd name="connsiteY1" fmla="*/ 3457440 h 3463280"/>
                  <a:gd name="connsiteX2" fmla="*/ 2925910 w 3162650"/>
                  <a:gd name="connsiteY2" fmla="*/ 2760933 h 3463280"/>
                  <a:gd name="connsiteX3" fmla="*/ 3124217 w 3162650"/>
                  <a:gd name="connsiteY3" fmla="*/ 1656549 h 3463280"/>
                  <a:gd name="connsiteX4" fmla="*/ 2942725 w 3162650"/>
                  <a:gd name="connsiteY4" fmla="*/ 535658 h 3463280"/>
                  <a:gd name="connsiteX5" fmla="*/ 1545622 w 3162650"/>
                  <a:gd name="connsiteY5" fmla="*/ 7609 h 3463280"/>
                  <a:gd name="connsiteX6" fmla="*/ 599436 w 3162650"/>
                  <a:gd name="connsiteY6" fmla="*/ 808708 h 3463280"/>
                  <a:gd name="connsiteX7" fmla="*/ 6210 w 3162650"/>
                  <a:gd name="connsiteY7" fmla="*/ 1888949 h 3463280"/>
                  <a:gd name="connsiteX8" fmla="*/ 732182 w 3162650"/>
                  <a:gd name="connsiteY8" fmla="*/ 2885579 h 34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650" h="3463280">
                    <a:moveTo>
                      <a:pt x="732182" y="2885579"/>
                    </a:moveTo>
                    <a:cubicBezTo>
                      <a:pt x="1072413" y="3173052"/>
                      <a:pt x="1515232" y="3512050"/>
                      <a:pt x="1940541" y="3457440"/>
                    </a:cubicBezTo>
                    <a:cubicBezTo>
                      <a:pt x="2325355" y="3407689"/>
                      <a:pt x="2670370" y="3064218"/>
                      <a:pt x="2925910" y="2760933"/>
                    </a:cubicBezTo>
                    <a:cubicBezTo>
                      <a:pt x="3214077" y="2418850"/>
                      <a:pt x="3181450" y="2083246"/>
                      <a:pt x="3124217" y="1656549"/>
                    </a:cubicBezTo>
                    <a:cubicBezTo>
                      <a:pt x="3072847" y="1273817"/>
                      <a:pt x="3244776" y="789270"/>
                      <a:pt x="2942725" y="535658"/>
                    </a:cubicBezTo>
                    <a:cubicBezTo>
                      <a:pt x="2599022" y="247105"/>
                      <a:pt x="1973399" y="-51783"/>
                      <a:pt x="1545622" y="7609"/>
                    </a:cubicBezTo>
                    <a:cubicBezTo>
                      <a:pt x="1165821" y="60059"/>
                      <a:pt x="851352" y="508970"/>
                      <a:pt x="599436" y="808708"/>
                    </a:cubicBezTo>
                    <a:cubicBezTo>
                      <a:pt x="311192" y="1151639"/>
                      <a:pt x="-52025" y="1461712"/>
                      <a:pt x="6210" y="1888949"/>
                    </a:cubicBezTo>
                    <a:cubicBezTo>
                      <a:pt x="57888" y="2268441"/>
                      <a:pt x="433139" y="2632970"/>
                      <a:pt x="732182" y="2885579"/>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38" name="Freeform: Shape 1137">
                <a:extLst>
                  <a:ext uri="{FF2B5EF4-FFF2-40B4-BE49-F238E27FC236}">
                    <a16:creationId xmlns:a16="http://schemas.microsoft.com/office/drawing/2014/main" id="{1AD2BD83-1D61-0297-2EF1-B37EDA2AF937}"/>
                  </a:ext>
                </a:extLst>
              </p:cNvPr>
              <p:cNvSpPr/>
              <p:nvPr/>
            </p:nvSpPr>
            <p:spPr>
              <a:xfrm>
                <a:off x="4223622" y="2666959"/>
                <a:ext cx="3145783" cy="3406134"/>
              </a:xfrm>
              <a:custGeom>
                <a:avLst/>
                <a:gdLst>
                  <a:gd name="connsiteX0" fmla="*/ 703202 w 3145783"/>
                  <a:gd name="connsiteY0" fmla="*/ 2875858 h 3406134"/>
                  <a:gd name="connsiteX1" fmla="*/ 1910173 w 3145783"/>
                  <a:gd name="connsiteY1" fmla="*/ 3399820 h 3406134"/>
                  <a:gd name="connsiteX2" fmla="*/ 2875101 w 3145783"/>
                  <a:gd name="connsiteY2" fmla="*/ 2675082 h 3406134"/>
                  <a:gd name="connsiteX3" fmla="*/ 3122003 w 3145783"/>
                  <a:gd name="connsiteY3" fmla="*/ 1614047 h 3406134"/>
                  <a:gd name="connsiteX4" fmla="*/ 2888291 w 3145783"/>
                  <a:gd name="connsiteY4" fmla="*/ 438855 h 3406134"/>
                  <a:gd name="connsiteX5" fmla="*/ 1508312 w 3145783"/>
                  <a:gd name="connsiteY5" fmla="*/ 9612 h 3406134"/>
                  <a:gd name="connsiteX6" fmla="*/ 516541 w 3145783"/>
                  <a:gd name="connsiteY6" fmla="*/ 744146 h 3406134"/>
                  <a:gd name="connsiteX7" fmla="*/ 7234 w 3145783"/>
                  <a:gd name="connsiteY7" fmla="*/ 1838580 h 3406134"/>
                  <a:gd name="connsiteX8" fmla="*/ 703125 w 3145783"/>
                  <a:gd name="connsiteY8" fmla="*/ 2875858 h 340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5783" h="3406134">
                    <a:moveTo>
                      <a:pt x="703202" y="2875858"/>
                    </a:moveTo>
                    <a:cubicBezTo>
                      <a:pt x="1038729" y="3149756"/>
                      <a:pt x="1491188" y="3453967"/>
                      <a:pt x="1910173" y="3399820"/>
                    </a:cubicBezTo>
                    <a:cubicBezTo>
                      <a:pt x="2307174" y="3348218"/>
                      <a:pt x="2620872" y="2987778"/>
                      <a:pt x="2875101" y="2675082"/>
                    </a:cubicBezTo>
                    <a:cubicBezTo>
                      <a:pt x="3149077" y="2338167"/>
                      <a:pt x="3178310" y="2033802"/>
                      <a:pt x="3122003" y="1614047"/>
                    </a:cubicBezTo>
                    <a:cubicBezTo>
                      <a:pt x="3068936" y="1218434"/>
                      <a:pt x="3200369" y="691464"/>
                      <a:pt x="2888291" y="438855"/>
                    </a:cubicBezTo>
                    <a:cubicBezTo>
                      <a:pt x="2549988" y="165034"/>
                      <a:pt x="1928530" y="-48546"/>
                      <a:pt x="1508312" y="9612"/>
                    </a:cubicBezTo>
                    <a:cubicBezTo>
                      <a:pt x="1115476" y="63605"/>
                      <a:pt x="767685" y="434304"/>
                      <a:pt x="516541" y="744146"/>
                    </a:cubicBezTo>
                    <a:cubicBezTo>
                      <a:pt x="242797" y="1081832"/>
                      <a:pt x="-49998" y="1418593"/>
                      <a:pt x="7234" y="1838580"/>
                    </a:cubicBezTo>
                    <a:cubicBezTo>
                      <a:pt x="60456" y="2230413"/>
                      <a:pt x="394749" y="2624098"/>
                      <a:pt x="703125" y="2875858"/>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39" name="Freeform: Shape 1138">
                <a:extLst>
                  <a:ext uri="{FF2B5EF4-FFF2-40B4-BE49-F238E27FC236}">
                    <a16:creationId xmlns:a16="http://schemas.microsoft.com/office/drawing/2014/main" id="{83EA022E-9A77-5D0C-C4FC-5A0D02AA3CAD}"/>
                  </a:ext>
                </a:extLst>
              </p:cNvPr>
              <p:cNvSpPr/>
              <p:nvPr/>
            </p:nvSpPr>
            <p:spPr>
              <a:xfrm>
                <a:off x="4260986" y="2709255"/>
                <a:ext cx="3135893" cy="3350272"/>
              </a:xfrm>
              <a:custGeom>
                <a:avLst/>
                <a:gdLst>
                  <a:gd name="connsiteX0" fmla="*/ 674554 w 3135893"/>
                  <a:gd name="connsiteY0" fmla="*/ 2867269 h 3350272"/>
                  <a:gd name="connsiteX1" fmla="*/ 1880214 w 3135893"/>
                  <a:gd name="connsiteY1" fmla="*/ 3343408 h 3350272"/>
                  <a:gd name="connsiteX2" fmla="*/ 2824779 w 3135893"/>
                  <a:gd name="connsiteY2" fmla="*/ 2590440 h 3350272"/>
                  <a:gd name="connsiteX3" fmla="*/ 3120352 w 3135893"/>
                  <a:gd name="connsiteY3" fmla="*/ 1572830 h 3350272"/>
                  <a:gd name="connsiteX4" fmla="*/ 2834498 w 3135893"/>
                  <a:gd name="connsiteY4" fmla="*/ 343337 h 3350272"/>
                  <a:gd name="connsiteX5" fmla="*/ 1471565 w 3135893"/>
                  <a:gd name="connsiteY5" fmla="*/ 12824 h 3350272"/>
                  <a:gd name="connsiteX6" fmla="*/ 434209 w 3135893"/>
                  <a:gd name="connsiteY6" fmla="*/ 680715 h 3350272"/>
                  <a:gd name="connsiteX7" fmla="*/ 8746 w 3135893"/>
                  <a:gd name="connsiteY7" fmla="*/ 1789341 h 3350272"/>
                  <a:gd name="connsiteX8" fmla="*/ 674631 w 3135893"/>
                  <a:gd name="connsiteY8" fmla="*/ 2867192 h 335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893" h="3350272">
                    <a:moveTo>
                      <a:pt x="674554" y="2867269"/>
                    </a:moveTo>
                    <a:cubicBezTo>
                      <a:pt x="1005144" y="3127900"/>
                      <a:pt x="1467477" y="3396938"/>
                      <a:pt x="1880214" y="3343408"/>
                    </a:cubicBezTo>
                    <a:cubicBezTo>
                      <a:pt x="2289402" y="3289956"/>
                      <a:pt x="2572016" y="2912777"/>
                      <a:pt x="2824779" y="2590440"/>
                    </a:cubicBezTo>
                    <a:cubicBezTo>
                      <a:pt x="3084794" y="2258847"/>
                      <a:pt x="3175656" y="1985567"/>
                      <a:pt x="3120352" y="1572830"/>
                    </a:cubicBezTo>
                    <a:cubicBezTo>
                      <a:pt x="3065587" y="1164336"/>
                      <a:pt x="3156758" y="594635"/>
                      <a:pt x="2834498" y="343337"/>
                    </a:cubicBezTo>
                    <a:cubicBezTo>
                      <a:pt x="2512238" y="92039"/>
                      <a:pt x="1884302" y="-44023"/>
                      <a:pt x="1471565" y="12824"/>
                    </a:cubicBezTo>
                    <a:cubicBezTo>
                      <a:pt x="1065694" y="68359"/>
                      <a:pt x="684273" y="360692"/>
                      <a:pt x="434209" y="680715"/>
                    </a:cubicBezTo>
                    <a:cubicBezTo>
                      <a:pt x="174658" y="1012848"/>
                      <a:pt x="-47330" y="1376605"/>
                      <a:pt x="8746" y="1789341"/>
                    </a:cubicBezTo>
                    <a:cubicBezTo>
                      <a:pt x="63510" y="2193593"/>
                      <a:pt x="356691" y="2616588"/>
                      <a:pt x="674631" y="2867192"/>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40" name="Freeform: Shape 1139">
                <a:extLst>
                  <a:ext uri="{FF2B5EF4-FFF2-40B4-BE49-F238E27FC236}">
                    <a16:creationId xmlns:a16="http://schemas.microsoft.com/office/drawing/2014/main" id="{580505F2-1DE0-C0D3-4230-8AF1297CBBFD}"/>
                  </a:ext>
                </a:extLst>
              </p:cNvPr>
              <p:cNvSpPr/>
              <p:nvPr/>
            </p:nvSpPr>
            <p:spPr>
              <a:xfrm>
                <a:off x="4297185" y="2745782"/>
                <a:ext cx="3130741" cy="3300265"/>
              </a:xfrm>
              <a:custGeom>
                <a:avLst/>
                <a:gdLst>
                  <a:gd name="connsiteX0" fmla="*/ 647071 w 3130741"/>
                  <a:gd name="connsiteY0" fmla="*/ 2864372 h 3300265"/>
                  <a:gd name="connsiteX1" fmla="*/ 1851342 w 3130741"/>
                  <a:gd name="connsiteY1" fmla="*/ 3292689 h 3300265"/>
                  <a:gd name="connsiteX2" fmla="*/ 2775545 w 3130741"/>
                  <a:gd name="connsiteY2" fmla="*/ 2511491 h 3300265"/>
                  <a:gd name="connsiteX3" fmla="*/ 3119711 w 3130741"/>
                  <a:gd name="connsiteY3" fmla="*/ 1537229 h 3300265"/>
                  <a:gd name="connsiteX4" fmla="*/ 2781639 w 3130741"/>
                  <a:gd name="connsiteY4" fmla="*/ 253435 h 3300265"/>
                  <a:gd name="connsiteX5" fmla="*/ 1435829 w 3130741"/>
                  <a:gd name="connsiteY5" fmla="*/ 21729 h 3300265"/>
                  <a:gd name="connsiteX6" fmla="*/ 352887 w 3130741"/>
                  <a:gd name="connsiteY6" fmla="*/ 622977 h 3300265"/>
                  <a:gd name="connsiteX7" fmla="*/ 11267 w 3130741"/>
                  <a:gd name="connsiteY7" fmla="*/ 1745873 h 3300265"/>
                  <a:gd name="connsiteX8" fmla="*/ 647071 w 3130741"/>
                  <a:gd name="connsiteY8" fmla="*/ 2864295 h 330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741" h="3300265">
                    <a:moveTo>
                      <a:pt x="647071" y="2864372"/>
                    </a:moveTo>
                    <a:cubicBezTo>
                      <a:pt x="972571" y="3111968"/>
                      <a:pt x="1444853" y="3345679"/>
                      <a:pt x="1851342" y="3292689"/>
                    </a:cubicBezTo>
                    <a:cubicBezTo>
                      <a:pt x="2272795" y="3237385"/>
                      <a:pt x="2524556" y="2843624"/>
                      <a:pt x="2775545" y="2511491"/>
                    </a:cubicBezTo>
                    <a:cubicBezTo>
                      <a:pt x="3021907" y="2185529"/>
                      <a:pt x="3174166" y="1943024"/>
                      <a:pt x="3119711" y="1537229"/>
                    </a:cubicBezTo>
                    <a:cubicBezTo>
                      <a:pt x="3063172" y="1115777"/>
                      <a:pt x="3114388" y="503190"/>
                      <a:pt x="2781639" y="253435"/>
                    </a:cubicBezTo>
                    <a:cubicBezTo>
                      <a:pt x="2455059" y="8308"/>
                      <a:pt x="1841007" y="-33884"/>
                      <a:pt x="1435829" y="21729"/>
                    </a:cubicBezTo>
                    <a:cubicBezTo>
                      <a:pt x="1016845" y="78884"/>
                      <a:pt x="601640" y="292464"/>
                      <a:pt x="352887" y="622977"/>
                    </a:cubicBezTo>
                    <a:cubicBezTo>
                      <a:pt x="107297" y="949325"/>
                      <a:pt x="-43651" y="1340387"/>
                      <a:pt x="11267" y="1745873"/>
                    </a:cubicBezTo>
                    <a:cubicBezTo>
                      <a:pt x="67574" y="2162466"/>
                      <a:pt x="319412" y="2615080"/>
                      <a:pt x="647071" y="2864295"/>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41" name="Freeform: Shape 1140">
                <a:extLst>
                  <a:ext uri="{FF2B5EF4-FFF2-40B4-BE49-F238E27FC236}">
                    <a16:creationId xmlns:a16="http://schemas.microsoft.com/office/drawing/2014/main" id="{8F493337-5DF3-723B-2FCB-1C0CB0315559}"/>
                  </a:ext>
                </a:extLst>
              </p:cNvPr>
              <p:cNvSpPr/>
              <p:nvPr/>
            </p:nvSpPr>
            <p:spPr>
              <a:xfrm>
                <a:off x="4331073" y="2769810"/>
                <a:ext cx="3129679" cy="3263042"/>
              </a:xfrm>
              <a:custGeom>
                <a:avLst/>
                <a:gdLst>
                  <a:gd name="connsiteX0" fmla="*/ 621899 w 3129679"/>
                  <a:gd name="connsiteY0" fmla="*/ 2874051 h 3263042"/>
                  <a:gd name="connsiteX1" fmla="*/ 1824782 w 3129679"/>
                  <a:gd name="connsiteY1" fmla="*/ 3254546 h 3263042"/>
                  <a:gd name="connsiteX2" fmla="*/ 2728544 w 3129679"/>
                  <a:gd name="connsiteY2" fmla="*/ 2445116 h 3263042"/>
                  <a:gd name="connsiteX3" fmla="*/ 3121380 w 3129679"/>
                  <a:gd name="connsiteY3" fmla="*/ 1514281 h 3263042"/>
                  <a:gd name="connsiteX4" fmla="*/ 2731090 w 3129679"/>
                  <a:gd name="connsiteY4" fmla="*/ 176262 h 3263042"/>
                  <a:gd name="connsiteX5" fmla="*/ 1402404 w 3129679"/>
                  <a:gd name="connsiteY5" fmla="*/ 43363 h 3263042"/>
                  <a:gd name="connsiteX6" fmla="*/ 273877 w 3129679"/>
                  <a:gd name="connsiteY6" fmla="*/ 578045 h 3263042"/>
                  <a:gd name="connsiteX7" fmla="*/ 16177 w 3129679"/>
                  <a:gd name="connsiteY7" fmla="*/ 1715134 h 3263042"/>
                  <a:gd name="connsiteX8" fmla="*/ 621899 w 3129679"/>
                  <a:gd name="connsiteY8" fmla="*/ 2874205 h 32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9679" h="3263042">
                    <a:moveTo>
                      <a:pt x="621899" y="2874051"/>
                    </a:moveTo>
                    <a:cubicBezTo>
                      <a:pt x="941999" y="3108842"/>
                      <a:pt x="1424618" y="3306996"/>
                      <a:pt x="1824782" y="3254546"/>
                    </a:cubicBezTo>
                    <a:cubicBezTo>
                      <a:pt x="2258421" y="3197313"/>
                      <a:pt x="2479637" y="2787277"/>
                      <a:pt x="2728544" y="2445116"/>
                    </a:cubicBezTo>
                    <a:cubicBezTo>
                      <a:pt x="2961485" y="2124939"/>
                      <a:pt x="3174833" y="1913056"/>
                      <a:pt x="3121380" y="1514281"/>
                    </a:cubicBezTo>
                    <a:cubicBezTo>
                      <a:pt x="3063145" y="1079947"/>
                      <a:pt x="3074561" y="424089"/>
                      <a:pt x="2731090" y="176262"/>
                    </a:cubicBezTo>
                    <a:cubicBezTo>
                      <a:pt x="2410681" y="-54982"/>
                      <a:pt x="1800022" y="-10939"/>
                      <a:pt x="1402404" y="43363"/>
                    </a:cubicBezTo>
                    <a:cubicBezTo>
                      <a:pt x="970384" y="102060"/>
                      <a:pt x="521009" y="236734"/>
                      <a:pt x="273877" y="578045"/>
                    </a:cubicBezTo>
                    <a:cubicBezTo>
                      <a:pt x="41862" y="898377"/>
                      <a:pt x="-37739" y="1316898"/>
                      <a:pt x="16177" y="1715134"/>
                    </a:cubicBezTo>
                    <a:cubicBezTo>
                      <a:pt x="74026" y="2144068"/>
                      <a:pt x="284289" y="2626532"/>
                      <a:pt x="621899" y="2874205"/>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42" name="Freeform: Shape 1141">
                <a:extLst>
                  <a:ext uri="{FF2B5EF4-FFF2-40B4-BE49-F238E27FC236}">
                    <a16:creationId xmlns:a16="http://schemas.microsoft.com/office/drawing/2014/main" id="{3FB25D63-3F27-EABB-6342-714596F5B8FD}"/>
                  </a:ext>
                </a:extLst>
              </p:cNvPr>
              <p:cNvSpPr/>
              <p:nvPr/>
            </p:nvSpPr>
            <p:spPr>
              <a:xfrm>
                <a:off x="4358871" y="2771233"/>
                <a:ext cx="3135688" cy="3248662"/>
              </a:xfrm>
              <a:custGeom>
                <a:avLst/>
                <a:gdLst>
                  <a:gd name="connsiteX0" fmla="*/ 602817 w 3135688"/>
                  <a:gd name="connsiteY0" fmla="*/ 2906335 h 3248662"/>
                  <a:gd name="connsiteX1" fmla="*/ 1804311 w 3135688"/>
                  <a:gd name="connsiteY1" fmla="*/ 3238930 h 3248662"/>
                  <a:gd name="connsiteX2" fmla="*/ 2687711 w 3135688"/>
                  <a:gd name="connsiteY2" fmla="*/ 2401271 h 3248662"/>
                  <a:gd name="connsiteX3" fmla="*/ 3129140 w 3135688"/>
                  <a:gd name="connsiteY3" fmla="*/ 1513860 h 3248662"/>
                  <a:gd name="connsiteX4" fmla="*/ 2686631 w 3135688"/>
                  <a:gd name="connsiteY4" fmla="*/ 121540 h 3248662"/>
                  <a:gd name="connsiteX5" fmla="*/ 1375068 w 3135688"/>
                  <a:gd name="connsiteY5" fmla="*/ 87448 h 3248662"/>
                  <a:gd name="connsiteX6" fmla="*/ 200956 w 3135688"/>
                  <a:gd name="connsiteY6" fmla="*/ 555488 h 3248662"/>
                  <a:gd name="connsiteX7" fmla="*/ 27099 w 3135688"/>
                  <a:gd name="connsiteY7" fmla="*/ 1706769 h 3248662"/>
                  <a:gd name="connsiteX8" fmla="*/ 602817 w 3135688"/>
                  <a:gd name="connsiteY8" fmla="*/ 2906412 h 324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688" h="3248662">
                    <a:moveTo>
                      <a:pt x="602817" y="2906335"/>
                    </a:moveTo>
                    <a:cubicBezTo>
                      <a:pt x="917441" y="3128631"/>
                      <a:pt x="1410472" y="3290840"/>
                      <a:pt x="1804311" y="3238930"/>
                    </a:cubicBezTo>
                    <a:cubicBezTo>
                      <a:pt x="2250214" y="3179847"/>
                      <a:pt x="2441195" y="2753612"/>
                      <a:pt x="2687711" y="2401271"/>
                    </a:cubicBezTo>
                    <a:cubicBezTo>
                      <a:pt x="2907538" y="2087032"/>
                      <a:pt x="3181668" y="1905617"/>
                      <a:pt x="3129140" y="1513860"/>
                    </a:cubicBezTo>
                    <a:cubicBezTo>
                      <a:pt x="3069209" y="1066646"/>
                      <a:pt x="3040978" y="367208"/>
                      <a:pt x="2686631" y="121540"/>
                    </a:cubicBezTo>
                    <a:cubicBezTo>
                      <a:pt x="2372624" y="-96128"/>
                      <a:pt x="1765128" y="34381"/>
                      <a:pt x="1375068" y="87448"/>
                    </a:cubicBezTo>
                    <a:cubicBezTo>
                      <a:pt x="930013" y="147688"/>
                      <a:pt x="446083" y="203301"/>
                      <a:pt x="200956" y="555488"/>
                    </a:cubicBezTo>
                    <a:cubicBezTo>
                      <a:pt x="-17715" y="869649"/>
                      <a:pt x="-25660" y="1315784"/>
                      <a:pt x="27099" y="1706769"/>
                    </a:cubicBezTo>
                    <a:cubicBezTo>
                      <a:pt x="86568" y="2148122"/>
                      <a:pt x="255026" y="2660667"/>
                      <a:pt x="602817" y="2906412"/>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43" name="Freeform: Shape 1142">
                <a:extLst>
                  <a:ext uri="{FF2B5EF4-FFF2-40B4-BE49-F238E27FC236}">
                    <a16:creationId xmlns:a16="http://schemas.microsoft.com/office/drawing/2014/main" id="{F8F199C3-DD03-B055-2E16-EA5C846ED5FF}"/>
                  </a:ext>
                </a:extLst>
              </p:cNvPr>
              <p:cNvSpPr/>
              <p:nvPr/>
            </p:nvSpPr>
            <p:spPr>
              <a:xfrm>
                <a:off x="4372952" y="2753381"/>
                <a:ext cx="3156027" cy="3254119"/>
              </a:xfrm>
              <a:custGeom>
                <a:avLst/>
                <a:gdLst>
                  <a:gd name="connsiteX0" fmla="*/ 597452 w 3156027"/>
                  <a:gd name="connsiteY0" fmla="*/ 2957894 h 3254119"/>
                  <a:gd name="connsiteX1" fmla="*/ 1797558 w 3156027"/>
                  <a:gd name="connsiteY1" fmla="*/ 3242667 h 3254119"/>
                  <a:gd name="connsiteX2" fmla="*/ 2660594 w 3156027"/>
                  <a:gd name="connsiteY2" fmla="*/ 2376700 h 3254119"/>
                  <a:gd name="connsiteX3" fmla="*/ 3150695 w 3156027"/>
                  <a:gd name="connsiteY3" fmla="*/ 1532638 h 3254119"/>
                  <a:gd name="connsiteX4" fmla="*/ 2655966 w 3156027"/>
                  <a:gd name="connsiteY4" fmla="*/ 86017 h 3254119"/>
                  <a:gd name="connsiteX5" fmla="*/ 1361450 w 3156027"/>
                  <a:gd name="connsiteY5" fmla="*/ 150654 h 3254119"/>
                  <a:gd name="connsiteX6" fmla="*/ 141752 w 3156027"/>
                  <a:gd name="connsiteY6" fmla="*/ 552129 h 3254119"/>
                  <a:gd name="connsiteX7" fmla="*/ 51738 w 3156027"/>
                  <a:gd name="connsiteY7" fmla="*/ 1717602 h 3254119"/>
                  <a:gd name="connsiteX8" fmla="*/ 597374 w 3156027"/>
                  <a:gd name="connsiteY8" fmla="*/ 2957816 h 3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027" h="3254119">
                    <a:moveTo>
                      <a:pt x="597452" y="2957894"/>
                    </a:moveTo>
                    <a:cubicBezTo>
                      <a:pt x="906445" y="3167925"/>
                      <a:pt x="1410044" y="3294037"/>
                      <a:pt x="1797558" y="3242667"/>
                    </a:cubicBezTo>
                    <a:cubicBezTo>
                      <a:pt x="2255648" y="3181732"/>
                      <a:pt x="2416778" y="2739608"/>
                      <a:pt x="2660594" y="2376700"/>
                    </a:cubicBezTo>
                    <a:cubicBezTo>
                      <a:pt x="2867541" y="2068555"/>
                      <a:pt x="3202297" y="1917452"/>
                      <a:pt x="3150695" y="1532638"/>
                    </a:cubicBezTo>
                    <a:cubicBezTo>
                      <a:pt x="3088989" y="1072542"/>
                      <a:pt x="3021574" y="329061"/>
                      <a:pt x="2655966" y="86017"/>
                    </a:cubicBezTo>
                    <a:cubicBezTo>
                      <a:pt x="2348516" y="-118385"/>
                      <a:pt x="1744028" y="98898"/>
                      <a:pt x="1361450" y="150654"/>
                    </a:cubicBezTo>
                    <a:cubicBezTo>
                      <a:pt x="903359" y="212437"/>
                      <a:pt x="384566" y="188680"/>
                      <a:pt x="141752" y="552129"/>
                    </a:cubicBezTo>
                    <a:cubicBezTo>
                      <a:pt x="-63883" y="859965"/>
                      <a:pt x="60" y="1333867"/>
                      <a:pt x="51738" y="1717602"/>
                    </a:cubicBezTo>
                    <a:cubicBezTo>
                      <a:pt x="112750" y="2171296"/>
                      <a:pt x="239248" y="2714386"/>
                      <a:pt x="597374" y="2957816"/>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44" name="Freeform: Shape 1143">
                <a:extLst>
                  <a:ext uri="{FF2B5EF4-FFF2-40B4-BE49-F238E27FC236}">
                    <a16:creationId xmlns:a16="http://schemas.microsoft.com/office/drawing/2014/main" id="{8A8D56EA-A4D8-BD83-0FAA-F8D6AA337D39}"/>
                  </a:ext>
                </a:extLst>
              </p:cNvPr>
              <p:cNvSpPr/>
              <p:nvPr/>
            </p:nvSpPr>
            <p:spPr>
              <a:xfrm>
                <a:off x="4369454" y="2723578"/>
                <a:ext cx="3194199" cy="3272228"/>
              </a:xfrm>
              <a:custGeom>
                <a:avLst/>
                <a:gdLst>
                  <a:gd name="connsiteX0" fmla="*/ 609666 w 3194199"/>
                  <a:gd name="connsiteY0" fmla="*/ 3021327 h 3272228"/>
                  <a:gd name="connsiteX1" fmla="*/ 1808461 w 3194199"/>
                  <a:gd name="connsiteY1" fmla="*/ 3258278 h 3272228"/>
                  <a:gd name="connsiteX2" fmla="*/ 2651057 w 3194199"/>
                  <a:gd name="connsiteY2" fmla="*/ 2364080 h 3272228"/>
                  <a:gd name="connsiteX3" fmla="*/ 3189751 w 3194199"/>
                  <a:gd name="connsiteY3" fmla="*/ 1563444 h 3272228"/>
                  <a:gd name="connsiteX4" fmla="*/ 2642804 w 3194199"/>
                  <a:gd name="connsiteY4" fmla="*/ 62522 h 3272228"/>
                  <a:gd name="connsiteX5" fmla="*/ 1365411 w 3194199"/>
                  <a:gd name="connsiteY5" fmla="*/ 225965 h 3272228"/>
                  <a:gd name="connsiteX6" fmla="*/ 100128 w 3194199"/>
                  <a:gd name="connsiteY6" fmla="*/ 560798 h 3272228"/>
                  <a:gd name="connsiteX7" fmla="*/ 94034 w 3194199"/>
                  <a:gd name="connsiteY7" fmla="*/ 1740540 h 3272228"/>
                  <a:gd name="connsiteX8" fmla="*/ 609589 w 3194199"/>
                  <a:gd name="connsiteY8" fmla="*/ 3021327 h 32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199" h="3272228">
                    <a:moveTo>
                      <a:pt x="609666" y="3021327"/>
                    </a:moveTo>
                    <a:cubicBezTo>
                      <a:pt x="912874" y="3219326"/>
                      <a:pt x="1427194" y="3309031"/>
                      <a:pt x="1808461" y="3258278"/>
                    </a:cubicBezTo>
                    <a:cubicBezTo>
                      <a:pt x="2278815" y="3195492"/>
                      <a:pt x="2410481" y="2737710"/>
                      <a:pt x="2651057" y="2364080"/>
                    </a:cubicBezTo>
                    <a:cubicBezTo>
                      <a:pt x="2845431" y="2062183"/>
                      <a:pt x="3240427" y="1941240"/>
                      <a:pt x="3189751" y="1563444"/>
                    </a:cubicBezTo>
                    <a:cubicBezTo>
                      <a:pt x="3126348" y="1090390"/>
                      <a:pt x="3019828" y="302481"/>
                      <a:pt x="2642804" y="62522"/>
                    </a:cubicBezTo>
                    <a:cubicBezTo>
                      <a:pt x="2342064" y="-128844"/>
                      <a:pt x="1740430" y="175444"/>
                      <a:pt x="1365411" y="225965"/>
                    </a:cubicBezTo>
                    <a:cubicBezTo>
                      <a:pt x="894285" y="289291"/>
                      <a:pt x="340087" y="185934"/>
                      <a:pt x="100128" y="560798"/>
                    </a:cubicBezTo>
                    <a:cubicBezTo>
                      <a:pt x="-92781" y="862155"/>
                      <a:pt x="43435" y="1364056"/>
                      <a:pt x="94034" y="1740540"/>
                    </a:cubicBezTo>
                    <a:cubicBezTo>
                      <a:pt x="156589" y="2206653"/>
                      <a:pt x="240972" y="2780596"/>
                      <a:pt x="609589" y="3021327"/>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45" name="Freeform: Shape 1144">
                <a:extLst>
                  <a:ext uri="{FF2B5EF4-FFF2-40B4-BE49-F238E27FC236}">
                    <a16:creationId xmlns:a16="http://schemas.microsoft.com/office/drawing/2014/main" id="{E8B50250-FDBE-08DD-E640-242742A796AC}"/>
                  </a:ext>
                </a:extLst>
              </p:cNvPr>
              <p:cNvSpPr/>
              <p:nvPr/>
            </p:nvSpPr>
            <p:spPr>
              <a:xfrm>
                <a:off x="4352455" y="2686397"/>
                <a:ext cx="3246150" cy="3299210"/>
              </a:xfrm>
              <a:custGeom>
                <a:avLst/>
                <a:gdLst>
                  <a:gd name="connsiteX0" fmla="*/ 1832787 w 3246150"/>
                  <a:gd name="connsiteY0" fmla="*/ 3281344 h 3299210"/>
                  <a:gd name="connsiteX1" fmla="*/ 2655021 w 3246150"/>
                  <a:gd name="connsiteY1" fmla="*/ 2358915 h 3299210"/>
                  <a:gd name="connsiteX2" fmla="*/ 3242385 w 3246150"/>
                  <a:gd name="connsiteY2" fmla="*/ 1601628 h 3299210"/>
                  <a:gd name="connsiteX3" fmla="*/ 2643296 w 3246150"/>
                  <a:gd name="connsiteY3" fmla="*/ 46404 h 3299210"/>
                  <a:gd name="connsiteX4" fmla="*/ 1383027 w 3246150"/>
                  <a:gd name="connsiteY4" fmla="*/ 308655 h 3299210"/>
                  <a:gd name="connsiteX5" fmla="*/ 72158 w 3246150"/>
                  <a:gd name="connsiteY5" fmla="*/ 576844 h 3299210"/>
                  <a:gd name="connsiteX6" fmla="*/ 149908 w 3246150"/>
                  <a:gd name="connsiteY6" fmla="*/ 1770779 h 3299210"/>
                  <a:gd name="connsiteX7" fmla="*/ 635458 w 3246150"/>
                  <a:gd name="connsiteY7" fmla="*/ 3092214 h 3299210"/>
                  <a:gd name="connsiteX8" fmla="*/ 1832864 w 3246150"/>
                  <a:gd name="connsiteY8" fmla="*/ 3281266 h 3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6150" h="3299210">
                    <a:moveTo>
                      <a:pt x="1832787" y="3281344"/>
                    </a:moveTo>
                    <a:cubicBezTo>
                      <a:pt x="2315329" y="3216707"/>
                      <a:pt x="2418069" y="2743421"/>
                      <a:pt x="2655021" y="2358915"/>
                    </a:cubicBezTo>
                    <a:cubicBezTo>
                      <a:pt x="2837131" y="2063420"/>
                      <a:pt x="3292059" y="1972558"/>
                      <a:pt x="3242385" y="1601628"/>
                    </a:cubicBezTo>
                    <a:cubicBezTo>
                      <a:pt x="3177285" y="1115693"/>
                      <a:pt x="3031967" y="282661"/>
                      <a:pt x="2643296" y="46404"/>
                    </a:cubicBezTo>
                    <a:cubicBezTo>
                      <a:pt x="2349344" y="-132312"/>
                      <a:pt x="1750487" y="259367"/>
                      <a:pt x="1383027" y="308655"/>
                    </a:cubicBezTo>
                    <a:cubicBezTo>
                      <a:pt x="898866" y="373523"/>
                      <a:pt x="308801" y="190333"/>
                      <a:pt x="72158" y="576844"/>
                    </a:cubicBezTo>
                    <a:cubicBezTo>
                      <a:pt x="-108255" y="871568"/>
                      <a:pt x="100466" y="1401546"/>
                      <a:pt x="149908" y="1770779"/>
                    </a:cubicBezTo>
                    <a:cubicBezTo>
                      <a:pt x="214005" y="2249233"/>
                      <a:pt x="255965" y="2854492"/>
                      <a:pt x="635458" y="3092214"/>
                    </a:cubicBezTo>
                    <a:cubicBezTo>
                      <a:pt x="932804" y="3278490"/>
                      <a:pt x="1457845" y="3331557"/>
                      <a:pt x="1832864" y="3281266"/>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95" name="Graphic 5">
              <a:extLst>
                <a:ext uri="{FF2B5EF4-FFF2-40B4-BE49-F238E27FC236}">
                  <a16:creationId xmlns:a16="http://schemas.microsoft.com/office/drawing/2014/main" id="{E4600192-6E2B-480C-B69A-5074DCB8A376}"/>
                </a:ext>
              </a:extLst>
            </p:cNvPr>
            <p:cNvGrpSpPr/>
            <p:nvPr/>
          </p:nvGrpSpPr>
          <p:grpSpPr>
            <a:xfrm rot="1530955">
              <a:off x="-6413599" y="569189"/>
              <a:ext cx="2476400" cy="2415487"/>
              <a:chOff x="4270587" y="2574268"/>
              <a:chExt cx="3544376" cy="3457192"/>
            </a:xfrm>
            <a:noFill/>
          </p:grpSpPr>
          <p:sp>
            <p:nvSpPr>
              <p:cNvPr id="1122" name="Freeform: Shape 1121">
                <a:extLst>
                  <a:ext uri="{FF2B5EF4-FFF2-40B4-BE49-F238E27FC236}">
                    <a16:creationId xmlns:a16="http://schemas.microsoft.com/office/drawing/2014/main" id="{F571805D-8FFD-C525-C72F-7734928ED98E}"/>
                  </a:ext>
                </a:extLst>
              </p:cNvPr>
              <p:cNvSpPr/>
              <p:nvPr/>
            </p:nvSpPr>
            <p:spPr>
              <a:xfrm>
                <a:off x="4270587" y="2606803"/>
                <a:ext cx="3544376" cy="3424657"/>
              </a:xfrm>
              <a:custGeom>
                <a:avLst/>
                <a:gdLst>
                  <a:gd name="connsiteX0" fmla="*/ 3338832 w 3544376"/>
                  <a:gd name="connsiteY0" fmla="*/ 932573 h 3424657"/>
                  <a:gd name="connsiteX1" fmla="*/ 2419102 w 3544376"/>
                  <a:gd name="connsiteY1" fmla="*/ 117205 h 3424657"/>
                  <a:gd name="connsiteX2" fmla="*/ 1318575 w 3544376"/>
                  <a:gd name="connsiteY2" fmla="*/ 80027 h 3424657"/>
                  <a:gd name="connsiteX3" fmla="*/ 8709 w 3544376"/>
                  <a:gd name="connsiteY3" fmla="*/ 1110518 h 3424657"/>
                  <a:gd name="connsiteX4" fmla="*/ 630398 w 3544376"/>
                  <a:gd name="connsiteY4" fmla="*/ 2237733 h 3424657"/>
                  <a:gd name="connsiteX5" fmla="*/ 1272758 w 3544376"/>
                  <a:gd name="connsiteY5" fmla="*/ 3411536 h 3424657"/>
                  <a:gd name="connsiteX6" fmla="*/ 2390872 w 3544376"/>
                  <a:gd name="connsiteY6" fmla="*/ 2985687 h 3424657"/>
                  <a:gd name="connsiteX7" fmla="*/ 3510760 w 3544376"/>
                  <a:gd name="connsiteY7" fmla="*/ 2132601 h 3424657"/>
                  <a:gd name="connsiteX8" fmla="*/ 3338908 w 3544376"/>
                  <a:gd name="connsiteY8" fmla="*/ 932650 h 3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4376" h="3424657">
                    <a:moveTo>
                      <a:pt x="3338832" y="932573"/>
                    </a:moveTo>
                    <a:cubicBezTo>
                      <a:pt x="3134970" y="490449"/>
                      <a:pt x="2856290" y="230435"/>
                      <a:pt x="2419102" y="117205"/>
                    </a:cubicBezTo>
                    <a:cubicBezTo>
                      <a:pt x="2083036" y="30199"/>
                      <a:pt x="1658344" y="-76630"/>
                      <a:pt x="1318575" y="80027"/>
                    </a:cubicBezTo>
                    <a:cubicBezTo>
                      <a:pt x="873365" y="285354"/>
                      <a:pt x="120088" y="669551"/>
                      <a:pt x="8709" y="1110518"/>
                    </a:cubicBezTo>
                    <a:cubicBezTo>
                      <a:pt x="-75520" y="1444039"/>
                      <a:pt x="475130" y="1900972"/>
                      <a:pt x="630398" y="2237733"/>
                    </a:cubicBezTo>
                    <a:cubicBezTo>
                      <a:pt x="834953" y="2681323"/>
                      <a:pt x="833642" y="3299231"/>
                      <a:pt x="1272758" y="3411536"/>
                    </a:cubicBezTo>
                    <a:cubicBezTo>
                      <a:pt x="1607591" y="3497153"/>
                      <a:pt x="2052568" y="3141650"/>
                      <a:pt x="2390872" y="2985687"/>
                    </a:cubicBezTo>
                    <a:cubicBezTo>
                      <a:pt x="2829217" y="2783523"/>
                      <a:pt x="3395293" y="2565161"/>
                      <a:pt x="3510760" y="2132601"/>
                    </a:cubicBezTo>
                    <a:cubicBezTo>
                      <a:pt x="3601236" y="1793527"/>
                      <a:pt x="3497339" y="1276198"/>
                      <a:pt x="3338908" y="932650"/>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23" name="Freeform: Shape 1122">
                <a:extLst>
                  <a:ext uri="{FF2B5EF4-FFF2-40B4-BE49-F238E27FC236}">
                    <a16:creationId xmlns:a16="http://schemas.microsoft.com/office/drawing/2014/main" id="{34B2EF4A-1C34-D56D-0CBB-907F6EC90ABA}"/>
                  </a:ext>
                </a:extLst>
              </p:cNvPr>
              <p:cNvSpPr/>
              <p:nvPr/>
            </p:nvSpPr>
            <p:spPr>
              <a:xfrm>
                <a:off x="4311149" y="2610445"/>
                <a:ext cx="3481515" cy="3380560"/>
              </a:xfrm>
              <a:custGeom>
                <a:avLst/>
                <a:gdLst>
                  <a:gd name="connsiteX0" fmla="*/ 2384788 w 3481515"/>
                  <a:gd name="connsiteY0" fmla="*/ 2986674 h 3380560"/>
                  <a:gd name="connsiteX1" fmla="*/ 3435796 w 3481515"/>
                  <a:gd name="connsiteY1" fmla="*/ 2123946 h 3380560"/>
                  <a:gd name="connsiteX2" fmla="*/ 3309068 w 3481515"/>
                  <a:gd name="connsiteY2" fmla="*/ 911268 h 3380560"/>
                  <a:gd name="connsiteX3" fmla="*/ 2359797 w 3481515"/>
                  <a:gd name="connsiteY3" fmla="*/ 156988 h 3380560"/>
                  <a:gd name="connsiteX4" fmla="*/ 1222399 w 3481515"/>
                  <a:gd name="connsiteY4" fmla="*/ 71757 h 3380560"/>
                  <a:gd name="connsiteX5" fmla="*/ 10492 w 3481515"/>
                  <a:gd name="connsiteY5" fmla="*/ 1123691 h 3380560"/>
                  <a:gd name="connsiteX6" fmla="*/ 573097 w 3481515"/>
                  <a:gd name="connsiteY6" fmla="*/ 2302662 h 3380560"/>
                  <a:gd name="connsiteX7" fmla="*/ 1256646 w 3481515"/>
                  <a:gd name="connsiteY7" fmla="*/ 3364546 h 3380560"/>
                  <a:gd name="connsiteX8" fmla="*/ 2384788 w 3481515"/>
                  <a:gd name="connsiteY8" fmla="*/ 2986674 h 338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1515" h="3380560">
                    <a:moveTo>
                      <a:pt x="2384788" y="2986674"/>
                    </a:moveTo>
                    <a:cubicBezTo>
                      <a:pt x="2808400" y="2782658"/>
                      <a:pt x="3322257" y="2550489"/>
                      <a:pt x="3435796" y="2123946"/>
                    </a:cubicBezTo>
                    <a:cubicBezTo>
                      <a:pt x="3529127" y="1772916"/>
                      <a:pt x="3475983" y="1257439"/>
                      <a:pt x="3309068" y="911268"/>
                    </a:cubicBezTo>
                    <a:cubicBezTo>
                      <a:pt x="3103355" y="484725"/>
                      <a:pt x="2790197" y="268368"/>
                      <a:pt x="2359797" y="156988"/>
                    </a:cubicBezTo>
                    <a:cubicBezTo>
                      <a:pt x="2011157" y="66743"/>
                      <a:pt x="1565254" y="-93770"/>
                      <a:pt x="1222399" y="71757"/>
                    </a:cubicBezTo>
                    <a:cubicBezTo>
                      <a:pt x="793465" y="278935"/>
                      <a:pt x="120175" y="690129"/>
                      <a:pt x="10492" y="1123691"/>
                    </a:cubicBezTo>
                    <a:cubicBezTo>
                      <a:pt x="-77208" y="1469862"/>
                      <a:pt x="408959" y="1962662"/>
                      <a:pt x="573097" y="2302662"/>
                    </a:cubicBezTo>
                    <a:cubicBezTo>
                      <a:pt x="779581" y="2730362"/>
                      <a:pt x="824704" y="3254015"/>
                      <a:pt x="1256646" y="3364546"/>
                    </a:cubicBezTo>
                    <a:cubicBezTo>
                      <a:pt x="1603512" y="3453403"/>
                      <a:pt x="2043630" y="3150966"/>
                      <a:pt x="2384788" y="2986674"/>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24" name="Freeform: Shape 1123">
                <a:extLst>
                  <a:ext uri="{FF2B5EF4-FFF2-40B4-BE49-F238E27FC236}">
                    <a16:creationId xmlns:a16="http://schemas.microsoft.com/office/drawing/2014/main" id="{5366CEA7-B187-BA64-BB83-A8B1C8CC3A8E}"/>
                  </a:ext>
                </a:extLst>
              </p:cNvPr>
              <p:cNvSpPr/>
              <p:nvPr/>
            </p:nvSpPr>
            <p:spPr>
              <a:xfrm>
                <a:off x="4351228" y="2611075"/>
                <a:ext cx="3424905" cy="3340311"/>
              </a:xfrm>
              <a:custGeom>
                <a:avLst/>
                <a:gdLst>
                  <a:gd name="connsiteX0" fmla="*/ 2379187 w 3424905"/>
                  <a:gd name="connsiteY0" fmla="*/ 2990672 h 3340311"/>
                  <a:gd name="connsiteX1" fmla="*/ 3361317 w 3424905"/>
                  <a:gd name="connsiteY1" fmla="*/ 2118303 h 3340311"/>
                  <a:gd name="connsiteX2" fmla="*/ 3279788 w 3424905"/>
                  <a:gd name="connsiteY2" fmla="*/ 892974 h 3340311"/>
                  <a:gd name="connsiteX3" fmla="*/ 2300975 w 3424905"/>
                  <a:gd name="connsiteY3" fmla="*/ 199707 h 3340311"/>
                  <a:gd name="connsiteX4" fmla="*/ 1126708 w 3424905"/>
                  <a:gd name="connsiteY4" fmla="*/ 66422 h 3340311"/>
                  <a:gd name="connsiteX5" fmla="*/ 12759 w 3424905"/>
                  <a:gd name="connsiteY5" fmla="*/ 1139722 h 3340311"/>
                  <a:gd name="connsiteX6" fmla="*/ 516204 w 3424905"/>
                  <a:gd name="connsiteY6" fmla="*/ 2370449 h 3340311"/>
                  <a:gd name="connsiteX7" fmla="*/ 1241019 w 3424905"/>
                  <a:gd name="connsiteY7" fmla="*/ 3320491 h 3340311"/>
                  <a:gd name="connsiteX8" fmla="*/ 2379265 w 3424905"/>
                  <a:gd name="connsiteY8" fmla="*/ 2990594 h 334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905" h="3340311">
                    <a:moveTo>
                      <a:pt x="2379187" y="2990672"/>
                    </a:moveTo>
                    <a:cubicBezTo>
                      <a:pt x="2788222" y="2785113"/>
                      <a:pt x="3249628" y="2538829"/>
                      <a:pt x="3361317" y="2118303"/>
                    </a:cubicBezTo>
                    <a:cubicBezTo>
                      <a:pt x="3457501" y="1755239"/>
                      <a:pt x="3455341" y="1241614"/>
                      <a:pt x="3279788" y="892974"/>
                    </a:cubicBezTo>
                    <a:cubicBezTo>
                      <a:pt x="3072686" y="481781"/>
                      <a:pt x="2724587" y="309389"/>
                      <a:pt x="2300975" y="199707"/>
                    </a:cubicBezTo>
                    <a:cubicBezTo>
                      <a:pt x="1939763" y="106145"/>
                      <a:pt x="1472571" y="-108206"/>
                      <a:pt x="1126708" y="66422"/>
                    </a:cubicBezTo>
                    <a:cubicBezTo>
                      <a:pt x="713895" y="274988"/>
                      <a:pt x="120745" y="713641"/>
                      <a:pt x="12759" y="1139722"/>
                    </a:cubicBezTo>
                    <a:cubicBezTo>
                      <a:pt x="-78411" y="1498619"/>
                      <a:pt x="342964" y="2027286"/>
                      <a:pt x="516204" y="2370449"/>
                    </a:cubicBezTo>
                    <a:cubicBezTo>
                      <a:pt x="724076" y="2782414"/>
                      <a:pt x="816250" y="3211657"/>
                      <a:pt x="1241019" y="3320491"/>
                    </a:cubicBezTo>
                    <a:cubicBezTo>
                      <a:pt x="1599917" y="3412587"/>
                      <a:pt x="2035176" y="3163449"/>
                      <a:pt x="2379265" y="2990594"/>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25" name="Freeform: Shape 1124">
                <a:extLst>
                  <a:ext uri="{FF2B5EF4-FFF2-40B4-BE49-F238E27FC236}">
                    <a16:creationId xmlns:a16="http://schemas.microsoft.com/office/drawing/2014/main" id="{DCA353CA-B685-1C27-DE8B-DA7120DCECEF}"/>
                  </a:ext>
                </a:extLst>
              </p:cNvPr>
              <p:cNvSpPr/>
              <p:nvPr/>
            </p:nvSpPr>
            <p:spPr>
              <a:xfrm>
                <a:off x="4390546" y="2609845"/>
                <a:ext cx="3375801" cy="3303429"/>
              </a:xfrm>
              <a:custGeom>
                <a:avLst/>
                <a:gdLst>
                  <a:gd name="connsiteX0" fmla="*/ 2374347 w 3375801"/>
                  <a:gd name="connsiteY0" fmla="*/ 2996529 h 3303429"/>
                  <a:gd name="connsiteX1" fmla="*/ 3287597 w 3375801"/>
                  <a:gd name="connsiteY1" fmla="*/ 2114518 h 3303429"/>
                  <a:gd name="connsiteX2" fmla="*/ 3251191 w 3375801"/>
                  <a:gd name="connsiteY2" fmla="*/ 876541 h 3303429"/>
                  <a:gd name="connsiteX3" fmla="*/ 2242836 w 3375801"/>
                  <a:gd name="connsiteY3" fmla="*/ 244285 h 3303429"/>
                  <a:gd name="connsiteX4" fmla="*/ 1031700 w 3375801"/>
                  <a:gd name="connsiteY4" fmla="*/ 62946 h 3303429"/>
                  <a:gd name="connsiteX5" fmla="*/ 15710 w 3375801"/>
                  <a:gd name="connsiteY5" fmla="*/ 1157689 h 3303429"/>
                  <a:gd name="connsiteX6" fmla="*/ 459993 w 3375801"/>
                  <a:gd name="connsiteY6" fmla="*/ 2440249 h 3303429"/>
                  <a:gd name="connsiteX7" fmla="*/ 1226074 w 3375801"/>
                  <a:gd name="connsiteY7" fmla="*/ 3278449 h 3303429"/>
                  <a:gd name="connsiteX8" fmla="*/ 2374347 w 3375801"/>
                  <a:gd name="connsiteY8" fmla="*/ 2996529 h 33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5801" h="3303429">
                    <a:moveTo>
                      <a:pt x="2374347" y="2996529"/>
                    </a:moveTo>
                    <a:cubicBezTo>
                      <a:pt x="2768881" y="2789891"/>
                      <a:pt x="3177760" y="2529029"/>
                      <a:pt x="3287597" y="2114518"/>
                    </a:cubicBezTo>
                    <a:cubicBezTo>
                      <a:pt x="3386712" y="1739423"/>
                      <a:pt x="3435692" y="1227571"/>
                      <a:pt x="3251191" y="876541"/>
                    </a:cubicBezTo>
                    <a:cubicBezTo>
                      <a:pt x="3043087" y="480619"/>
                      <a:pt x="2659584" y="352193"/>
                      <a:pt x="2242836" y="244285"/>
                    </a:cubicBezTo>
                    <a:cubicBezTo>
                      <a:pt x="1869052" y="147483"/>
                      <a:pt x="1380494" y="-121092"/>
                      <a:pt x="1031700" y="62946"/>
                    </a:cubicBezTo>
                    <a:cubicBezTo>
                      <a:pt x="634776" y="272438"/>
                      <a:pt x="121999" y="739090"/>
                      <a:pt x="15710" y="1157689"/>
                    </a:cubicBezTo>
                    <a:cubicBezTo>
                      <a:pt x="-78932" y="1529236"/>
                      <a:pt x="277421" y="2093847"/>
                      <a:pt x="459993" y="2440249"/>
                    </a:cubicBezTo>
                    <a:cubicBezTo>
                      <a:pt x="668869" y="2836556"/>
                      <a:pt x="808402" y="3171312"/>
                      <a:pt x="1226074" y="3278449"/>
                    </a:cubicBezTo>
                    <a:cubicBezTo>
                      <a:pt x="1597005" y="3373785"/>
                      <a:pt x="2027559" y="3178176"/>
                      <a:pt x="2374347" y="2996529"/>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26" name="Freeform: Shape 1125">
                <a:extLst>
                  <a:ext uri="{FF2B5EF4-FFF2-40B4-BE49-F238E27FC236}">
                    <a16:creationId xmlns:a16="http://schemas.microsoft.com/office/drawing/2014/main" id="{891234E3-2AF4-8020-8ECE-521EE8EA766F}"/>
                  </a:ext>
                </a:extLst>
              </p:cNvPr>
              <p:cNvSpPr/>
              <p:nvPr/>
            </p:nvSpPr>
            <p:spPr>
              <a:xfrm>
                <a:off x="4428860" y="2607348"/>
                <a:ext cx="3333638" cy="3269772"/>
              </a:xfrm>
              <a:custGeom>
                <a:avLst/>
                <a:gdLst>
                  <a:gd name="connsiteX0" fmla="*/ 2370512 w 3333638"/>
                  <a:gd name="connsiteY0" fmla="*/ 3003654 h 3269772"/>
                  <a:gd name="connsiteX1" fmla="*/ 3214806 w 3333638"/>
                  <a:gd name="connsiteY1" fmla="*/ 2112002 h 3269772"/>
                  <a:gd name="connsiteX2" fmla="*/ 3223522 w 3333638"/>
                  <a:gd name="connsiteY2" fmla="*/ 861297 h 3269772"/>
                  <a:gd name="connsiteX3" fmla="*/ 2185625 w 3333638"/>
                  <a:gd name="connsiteY3" fmla="*/ 290053 h 3269772"/>
                  <a:gd name="connsiteX4" fmla="*/ 937697 w 3333638"/>
                  <a:gd name="connsiteY4" fmla="*/ 60738 h 3269772"/>
                  <a:gd name="connsiteX5" fmla="*/ 19665 w 3333638"/>
                  <a:gd name="connsiteY5" fmla="*/ 1176924 h 3269772"/>
                  <a:gd name="connsiteX6" fmla="*/ 404865 w 3333638"/>
                  <a:gd name="connsiteY6" fmla="*/ 2511240 h 3269772"/>
                  <a:gd name="connsiteX7" fmla="*/ 1212212 w 3333638"/>
                  <a:gd name="connsiteY7" fmla="*/ 3237597 h 3269772"/>
                  <a:gd name="connsiteX8" fmla="*/ 2370512 w 3333638"/>
                  <a:gd name="connsiteY8" fmla="*/ 3003654 h 32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638" h="3269772">
                    <a:moveTo>
                      <a:pt x="2370512" y="3003654"/>
                    </a:moveTo>
                    <a:cubicBezTo>
                      <a:pt x="2750699" y="2796245"/>
                      <a:pt x="3106897" y="2520419"/>
                      <a:pt x="3214806" y="2112002"/>
                    </a:cubicBezTo>
                    <a:cubicBezTo>
                      <a:pt x="3316775" y="1724873"/>
                      <a:pt x="3417279" y="1214719"/>
                      <a:pt x="3223522" y="861297"/>
                    </a:cubicBezTo>
                    <a:cubicBezTo>
                      <a:pt x="3014800" y="480494"/>
                      <a:pt x="2595585" y="396265"/>
                      <a:pt x="2185625" y="290053"/>
                    </a:cubicBezTo>
                    <a:cubicBezTo>
                      <a:pt x="1799191" y="189935"/>
                      <a:pt x="1289268" y="-133019"/>
                      <a:pt x="937697" y="60738"/>
                    </a:cubicBezTo>
                    <a:cubicBezTo>
                      <a:pt x="556508" y="270770"/>
                      <a:pt x="124334" y="765730"/>
                      <a:pt x="19665" y="1176924"/>
                    </a:cubicBezTo>
                    <a:cubicBezTo>
                      <a:pt x="-78448" y="1561121"/>
                      <a:pt x="212651" y="2161829"/>
                      <a:pt x="404865" y="2511240"/>
                    </a:cubicBezTo>
                    <a:cubicBezTo>
                      <a:pt x="614357" y="2892120"/>
                      <a:pt x="801635" y="3132157"/>
                      <a:pt x="1212212" y="3237597"/>
                    </a:cubicBezTo>
                    <a:cubicBezTo>
                      <a:pt x="1595175" y="3336095"/>
                      <a:pt x="2021102" y="3194326"/>
                      <a:pt x="2370512" y="3003654"/>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27" name="Freeform: Shape 1126">
                <a:extLst>
                  <a:ext uri="{FF2B5EF4-FFF2-40B4-BE49-F238E27FC236}">
                    <a16:creationId xmlns:a16="http://schemas.microsoft.com/office/drawing/2014/main" id="{C2B2627E-5015-36CA-13D9-F79ABE52755E}"/>
                  </a:ext>
                </a:extLst>
              </p:cNvPr>
              <p:cNvSpPr/>
              <p:nvPr/>
            </p:nvSpPr>
            <p:spPr>
              <a:xfrm>
                <a:off x="4465597" y="2604029"/>
                <a:ext cx="3297610" cy="3240257"/>
              </a:xfrm>
              <a:custGeom>
                <a:avLst/>
                <a:gdLst>
                  <a:gd name="connsiteX0" fmla="*/ 2368253 w 3297610"/>
                  <a:gd name="connsiteY0" fmla="*/ 3011601 h 3240257"/>
                  <a:gd name="connsiteX1" fmla="*/ 3143667 w 3297610"/>
                  <a:gd name="connsiteY1" fmla="*/ 2110307 h 3240257"/>
                  <a:gd name="connsiteX2" fmla="*/ 3197583 w 3297610"/>
                  <a:gd name="connsiteY2" fmla="*/ 846953 h 3240257"/>
                  <a:gd name="connsiteX3" fmla="*/ 2130145 w 3297610"/>
                  <a:gd name="connsiteY3" fmla="*/ 336721 h 3240257"/>
                  <a:gd name="connsiteX4" fmla="*/ 845347 w 3297610"/>
                  <a:gd name="connsiteY4" fmla="*/ 59352 h 3240257"/>
                  <a:gd name="connsiteX5" fmla="*/ 25197 w 3297610"/>
                  <a:gd name="connsiteY5" fmla="*/ 1196981 h 3240257"/>
                  <a:gd name="connsiteX6" fmla="*/ 351236 w 3297610"/>
                  <a:gd name="connsiteY6" fmla="*/ 2583130 h 3240257"/>
                  <a:gd name="connsiteX7" fmla="*/ 1199772 w 3297610"/>
                  <a:gd name="connsiteY7" fmla="*/ 3197645 h 3240257"/>
                  <a:gd name="connsiteX8" fmla="*/ 2368176 w 3297610"/>
                  <a:gd name="connsiteY8" fmla="*/ 3011756 h 324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610" h="3240257">
                    <a:moveTo>
                      <a:pt x="2368253" y="3011601"/>
                    </a:moveTo>
                    <a:cubicBezTo>
                      <a:pt x="2734325" y="2803729"/>
                      <a:pt x="3037610" y="2512708"/>
                      <a:pt x="3143667" y="2110307"/>
                    </a:cubicBezTo>
                    <a:cubicBezTo>
                      <a:pt x="3248491" y="1711146"/>
                      <a:pt x="3400750" y="1202611"/>
                      <a:pt x="3197583" y="846953"/>
                    </a:cubicBezTo>
                    <a:cubicBezTo>
                      <a:pt x="2988554" y="481113"/>
                      <a:pt x="2533317" y="441159"/>
                      <a:pt x="2130145" y="336721"/>
                    </a:cubicBezTo>
                    <a:cubicBezTo>
                      <a:pt x="1731138" y="233364"/>
                      <a:pt x="1199617" y="-144355"/>
                      <a:pt x="845347" y="59352"/>
                    </a:cubicBezTo>
                    <a:cubicBezTo>
                      <a:pt x="479739" y="269539"/>
                      <a:pt x="128246" y="793269"/>
                      <a:pt x="25197" y="1196981"/>
                    </a:cubicBezTo>
                    <a:cubicBezTo>
                      <a:pt x="-76464" y="1593828"/>
                      <a:pt x="149149" y="2230788"/>
                      <a:pt x="351236" y="2583130"/>
                    </a:cubicBezTo>
                    <a:cubicBezTo>
                      <a:pt x="560960" y="2948739"/>
                      <a:pt x="796368" y="3093902"/>
                      <a:pt x="1199772" y="3197645"/>
                    </a:cubicBezTo>
                    <a:cubicBezTo>
                      <a:pt x="1594768" y="3299383"/>
                      <a:pt x="2016143" y="3211683"/>
                      <a:pt x="2368176" y="3011756"/>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28" name="Freeform: Shape 1127">
                <a:extLst>
                  <a:ext uri="{FF2B5EF4-FFF2-40B4-BE49-F238E27FC236}">
                    <a16:creationId xmlns:a16="http://schemas.microsoft.com/office/drawing/2014/main" id="{848C4121-3053-08EC-2AB2-3FF655E5BE5A}"/>
                  </a:ext>
                </a:extLst>
              </p:cNvPr>
              <p:cNvSpPr/>
              <p:nvPr/>
            </p:nvSpPr>
            <p:spPr>
              <a:xfrm>
                <a:off x="4499869" y="2600116"/>
                <a:ext cx="3267148" cy="3216006"/>
              </a:xfrm>
              <a:custGeom>
                <a:avLst/>
                <a:gdLst>
                  <a:gd name="connsiteX0" fmla="*/ 2368459 w 3267148"/>
                  <a:gd name="connsiteY0" fmla="*/ 3020220 h 3216006"/>
                  <a:gd name="connsiteX1" fmla="*/ 3074994 w 3267148"/>
                  <a:gd name="connsiteY1" fmla="*/ 2109207 h 3216006"/>
                  <a:gd name="connsiteX2" fmla="*/ 3174032 w 3267148"/>
                  <a:gd name="connsiteY2" fmla="*/ 833203 h 3216006"/>
                  <a:gd name="connsiteX3" fmla="*/ 2077052 w 3267148"/>
                  <a:gd name="connsiteY3" fmla="*/ 384060 h 3216006"/>
                  <a:gd name="connsiteX4" fmla="*/ 755385 w 3267148"/>
                  <a:gd name="connsiteY4" fmla="*/ 58637 h 3216006"/>
                  <a:gd name="connsiteX5" fmla="*/ 33193 w 3267148"/>
                  <a:gd name="connsiteY5" fmla="*/ 1217631 h 3216006"/>
                  <a:gd name="connsiteX6" fmla="*/ 300072 w 3267148"/>
                  <a:gd name="connsiteY6" fmla="*/ 2655537 h 3216006"/>
                  <a:gd name="connsiteX7" fmla="*/ 1189873 w 3267148"/>
                  <a:gd name="connsiteY7" fmla="*/ 3158209 h 3216006"/>
                  <a:gd name="connsiteX8" fmla="*/ 2368305 w 3267148"/>
                  <a:gd name="connsiteY8" fmla="*/ 3020297 h 321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7148" h="3216006">
                    <a:moveTo>
                      <a:pt x="2368459" y="3020220"/>
                    </a:moveTo>
                    <a:cubicBezTo>
                      <a:pt x="2720493" y="2812193"/>
                      <a:pt x="2970787" y="2505668"/>
                      <a:pt x="3074994" y="2109207"/>
                    </a:cubicBezTo>
                    <a:cubicBezTo>
                      <a:pt x="3182748" y="1698013"/>
                      <a:pt x="3386995" y="1190866"/>
                      <a:pt x="3174032" y="833203"/>
                    </a:cubicBezTo>
                    <a:cubicBezTo>
                      <a:pt x="2965002" y="482095"/>
                      <a:pt x="2473360" y="486646"/>
                      <a:pt x="2077052" y="384060"/>
                    </a:cubicBezTo>
                    <a:cubicBezTo>
                      <a:pt x="1665473" y="277462"/>
                      <a:pt x="1112201" y="-155406"/>
                      <a:pt x="755385" y="58637"/>
                    </a:cubicBezTo>
                    <a:cubicBezTo>
                      <a:pt x="405203" y="268669"/>
                      <a:pt x="134545" y="821401"/>
                      <a:pt x="33193" y="1217631"/>
                    </a:cubicBezTo>
                    <a:cubicBezTo>
                      <a:pt x="-71939" y="1627205"/>
                      <a:pt x="87803" y="2300495"/>
                      <a:pt x="300072" y="2655537"/>
                    </a:cubicBezTo>
                    <a:cubicBezTo>
                      <a:pt x="509718" y="3006104"/>
                      <a:pt x="793566" y="3056163"/>
                      <a:pt x="1189873" y="3158209"/>
                    </a:cubicBezTo>
                    <a:cubicBezTo>
                      <a:pt x="1596979" y="3263187"/>
                      <a:pt x="2013881" y="3229711"/>
                      <a:pt x="2368305" y="3020297"/>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29" name="Freeform: Shape 1128">
                <a:extLst>
                  <a:ext uri="{FF2B5EF4-FFF2-40B4-BE49-F238E27FC236}">
                    <a16:creationId xmlns:a16="http://schemas.microsoft.com/office/drawing/2014/main" id="{7A174EFB-39AA-23A4-A8C8-A9D3EF263CB0}"/>
                  </a:ext>
                </a:extLst>
              </p:cNvPr>
              <p:cNvSpPr/>
              <p:nvPr/>
            </p:nvSpPr>
            <p:spPr>
              <a:xfrm>
                <a:off x="4530202" y="2595585"/>
                <a:ext cx="3242767" cy="3198539"/>
              </a:xfrm>
              <a:custGeom>
                <a:avLst/>
                <a:gdLst>
                  <a:gd name="connsiteX0" fmla="*/ 2372604 w 3242767"/>
                  <a:gd name="connsiteY0" fmla="*/ 3029379 h 3198539"/>
                  <a:gd name="connsiteX1" fmla="*/ 3010259 w 3242767"/>
                  <a:gd name="connsiteY1" fmla="*/ 2108724 h 3198539"/>
                  <a:gd name="connsiteX2" fmla="*/ 3154497 w 3242767"/>
                  <a:gd name="connsiteY2" fmla="*/ 819993 h 3198539"/>
                  <a:gd name="connsiteX3" fmla="*/ 2027976 w 3242767"/>
                  <a:gd name="connsiteY3" fmla="*/ 431862 h 3198539"/>
                  <a:gd name="connsiteX4" fmla="*/ 669516 w 3242767"/>
                  <a:gd name="connsiteY4" fmla="*/ 58386 h 3198539"/>
                  <a:gd name="connsiteX5" fmla="*/ 45282 w 3242767"/>
                  <a:gd name="connsiteY5" fmla="*/ 1238823 h 3198539"/>
                  <a:gd name="connsiteX6" fmla="*/ 253078 w 3242767"/>
                  <a:gd name="connsiteY6" fmla="*/ 2728484 h 3198539"/>
                  <a:gd name="connsiteX7" fmla="*/ 1184145 w 3242767"/>
                  <a:gd name="connsiteY7" fmla="*/ 3119315 h 3198539"/>
                  <a:gd name="connsiteX8" fmla="*/ 2372681 w 3242767"/>
                  <a:gd name="connsiteY8" fmla="*/ 3029379 h 31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767" h="3198539">
                    <a:moveTo>
                      <a:pt x="2372604" y="3029379"/>
                    </a:moveTo>
                    <a:cubicBezTo>
                      <a:pt x="2710831" y="2821429"/>
                      <a:pt x="2907904" y="2499092"/>
                      <a:pt x="3010259" y="2108724"/>
                    </a:cubicBezTo>
                    <a:cubicBezTo>
                      <a:pt x="3120867" y="1685498"/>
                      <a:pt x="3377488" y="1179585"/>
                      <a:pt x="3154497" y="819993"/>
                    </a:cubicBezTo>
                    <a:cubicBezTo>
                      <a:pt x="2945776" y="483464"/>
                      <a:pt x="2417495" y="532752"/>
                      <a:pt x="2027976" y="431862"/>
                    </a:cubicBezTo>
                    <a:cubicBezTo>
                      <a:pt x="1603746" y="321948"/>
                      <a:pt x="1028569" y="-166224"/>
                      <a:pt x="669516" y="58386"/>
                    </a:cubicBezTo>
                    <a:cubicBezTo>
                      <a:pt x="334530" y="267878"/>
                      <a:pt x="144938" y="850075"/>
                      <a:pt x="45282" y="1238823"/>
                    </a:cubicBezTo>
                    <a:cubicBezTo>
                      <a:pt x="-63320" y="1661047"/>
                      <a:pt x="30241" y="2370898"/>
                      <a:pt x="253078" y="2728484"/>
                    </a:cubicBezTo>
                    <a:cubicBezTo>
                      <a:pt x="462261" y="3064165"/>
                      <a:pt x="795011" y="3018966"/>
                      <a:pt x="1184145" y="3119315"/>
                    </a:cubicBezTo>
                    <a:cubicBezTo>
                      <a:pt x="1603283" y="3227532"/>
                      <a:pt x="2015943" y="3248666"/>
                      <a:pt x="2372681" y="3029379"/>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30" name="Freeform: Shape 1129">
                <a:extLst>
                  <a:ext uri="{FF2B5EF4-FFF2-40B4-BE49-F238E27FC236}">
                    <a16:creationId xmlns:a16="http://schemas.microsoft.com/office/drawing/2014/main" id="{35936D9E-9493-95AE-E5E4-BABB4D36D031}"/>
                  </a:ext>
                </a:extLst>
              </p:cNvPr>
              <p:cNvSpPr/>
              <p:nvPr/>
            </p:nvSpPr>
            <p:spPr>
              <a:xfrm>
                <a:off x="4553971" y="2590726"/>
                <a:ext cx="3226504" cy="3187950"/>
              </a:xfrm>
              <a:custGeom>
                <a:avLst/>
                <a:gdLst>
                  <a:gd name="connsiteX0" fmla="*/ 2383391 w 3226504"/>
                  <a:gd name="connsiteY0" fmla="*/ 3038865 h 3187950"/>
                  <a:gd name="connsiteX1" fmla="*/ 2952166 w 3226504"/>
                  <a:gd name="connsiteY1" fmla="*/ 2108570 h 3187950"/>
                  <a:gd name="connsiteX2" fmla="*/ 3141527 w 3226504"/>
                  <a:gd name="connsiteY2" fmla="*/ 807189 h 3187950"/>
                  <a:gd name="connsiteX3" fmla="*/ 1985463 w 3226504"/>
                  <a:gd name="connsiteY3" fmla="*/ 480070 h 3187950"/>
                  <a:gd name="connsiteX4" fmla="*/ 590135 w 3226504"/>
                  <a:gd name="connsiteY4" fmla="*/ 58540 h 3187950"/>
                  <a:gd name="connsiteX5" fmla="*/ 63859 w 3226504"/>
                  <a:gd name="connsiteY5" fmla="*/ 1260420 h 3187950"/>
                  <a:gd name="connsiteX6" fmla="*/ 212494 w 3226504"/>
                  <a:gd name="connsiteY6" fmla="*/ 2801914 h 3187950"/>
                  <a:gd name="connsiteX7" fmla="*/ 1184827 w 3226504"/>
                  <a:gd name="connsiteY7" fmla="*/ 3080825 h 3187950"/>
                  <a:gd name="connsiteX8" fmla="*/ 2383391 w 3226504"/>
                  <a:gd name="connsiteY8" fmla="*/ 3038865 h 31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6504" h="3187950">
                    <a:moveTo>
                      <a:pt x="2383391" y="3038865"/>
                    </a:moveTo>
                    <a:cubicBezTo>
                      <a:pt x="2707964" y="2831302"/>
                      <a:pt x="2851740" y="2492921"/>
                      <a:pt x="2952166" y="2108570"/>
                    </a:cubicBezTo>
                    <a:cubicBezTo>
                      <a:pt x="3065629" y="1673310"/>
                      <a:pt x="3374930" y="1168401"/>
                      <a:pt x="3141527" y="807189"/>
                    </a:cubicBezTo>
                    <a:cubicBezTo>
                      <a:pt x="2933423" y="485083"/>
                      <a:pt x="2368118" y="579185"/>
                      <a:pt x="1985463" y="480070"/>
                    </a:cubicBezTo>
                    <a:cubicBezTo>
                      <a:pt x="1548662" y="366916"/>
                      <a:pt x="951347" y="-177023"/>
                      <a:pt x="590135" y="58540"/>
                    </a:cubicBezTo>
                    <a:cubicBezTo>
                      <a:pt x="270112" y="267261"/>
                      <a:pt x="161818" y="879077"/>
                      <a:pt x="63859" y="1260420"/>
                    </a:cubicBezTo>
                    <a:cubicBezTo>
                      <a:pt x="-48214" y="1695293"/>
                      <a:pt x="-21218" y="2442014"/>
                      <a:pt x="212494" y="2801914"/>
                    </a:cubicBezTo>
                    <a:cubicBezTo>
                      <a:pt x="420983" y="3122940"/>
                      <a:pt x="802790" y="2982250"/>
                      <a:pt x="1184827" y="3080825"/>
                    </a:cubicBezTo>
                    <a:cubicBezTo>
                      <a:pt x="1615998" y="3192205"/>
                      <a:pt x="2024647" y="3268258"/>
                      <a:pt x="2383391" y="3038865"/>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31" name="Freeform: Shape 1130">
                <a:extLst>
                  <a:ext uri="{FF2B5EF4-FFF2-40B4-BE49-F238E27FC236}">
                    <a16:creationId xmlns:a16="http://schemas.microsoft.com/office/drawing/2014/main" id="{BED9C32F-C45F-1CAE-DEF9-5BA253ADF767}"/>
                  </a:ext>
                </a:extLst>
              </p:cNvPr>
              <p:cNvSpPr/>
              <p:nvPr/>
            </p:nvSpPr>
            <p:spPr>
              <a:xfrm>
                <a:off x="4568996" y="2585529"/>
                <a:ext cx="3220062" cy="3183237"/>
              </a:xfrm>
              <a:custGeom>
                <a:avLst/>
                <a:gdLst>
                  <a:gd name="connsiteX0" fmla="*/ 2402845 w 3220062"/>
                  <a:gd name="connsiteY0" fmla="*/ 3048690 h 3183237"/>
                  <a:gd name="connsiteX1" fmla="*/ 2902741 w 3220062"/>
                  <a:gd name="connsiteY1" fmla="*/ 2108752 h 3183237"/>
                  <a:gd name="connsiteX2" fmla="*/ 3137301 w 3220062"/>
                  <a:gd name="connsiteY2" fmla="*/ 794722 h 3183237"/>
                  <a:gd name="connsiteX3" fmla="*/ 1951696 w 3220062"/>
                  <a:gd name="connsiteY3" fmla="*/ 528615 h 3183237"/>
                  <a:gd name="connsiteX4" fmla="*/ 519498 w 3220062"/>
                  <a:gd name="connsiteY4" fmla="*/ 59031 h 3183237"/>
                  <a:gd name="connsiteX5" fmla="*/ 91104 w 3220062"/>
                  <a:gd name="connsiteY5" fmla="*/ 1282277 h 3183237"/>
                  <a:gd name="connsiteX6" fmla="*/ 180577 w 3220062"/>
                  <a:gd name="connsiteY6" fmla="*/ 2875527 h 3183237"/>
                  <a:gd name="connsiteX7" fmla="*/ 1194100 w 3220062"/>
                  <a:gd name="connsiteY7" fmla="*/ 3042597 h 3183237"/>
                  <a:gd name="connsiteX8" fmla="*/ 2402690 w 3220062"/>
                  <a:gd name="connsiteY8" fmla="*/ 3048690 h 31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062" h="3183237">
                    <a:moveTo>
                      <a:pt x="2402845" y="3048690"/>
                    </a:moveTo>
                    <a:cubicBezTo>
                      <a:pt x="2713920" y="2841743"/>
                      <a:pt x="2804166" y="2487088"/>
                      <a:pt x="2902741" y="2108752"/>
                    </a:cubicBezTo>
                    <a:cubicBezTo>
                      <a:pt x="3019057" y="1661538"/>
                      <a:pt x="3381426" y="1157322"/>
                      <a:pt x="3137301" y="794722"/>
                    </a:cubicBezTo>
                    <a:cubicBezTo>
                      <a:pt x="2930046" y="486809"/>
                      <a:pt x="2327563" y="626033"/>
                      <a:pt x="1951696" y="528615"/>
                    </a:cubicBezTo>
                    <a:cubicBezTo>
                      <a:pt x="1502322" y="412221"/>
                      <a:pt x="882484" y="-187870"/>
                      <a:pt x="519498" y="59031"/>
                    </a:cubicBezTo>
                    <a:cubicBezTo>
                      <a:pt x="214284" y="266672"/>
                      <a:pt x="187442" y="908415"/>
                      <a:pt x="91104" y="1282277"/>
                    </a:cubicBezTo>
                    <a:cubicBezTo>
                      <a:pt x="-24441" y="1729877"/>
                      <a:pt x="-64396" y="2513621"/>
                      <a:pt x="180577" y="2875527"/>
                    </a:cubicBezTo>
                    <a:cubicBezTo>
                      <a:pt x="388064" y="3182052"/>
                      <a:pt x="819235" y="2945718"/>
                      <a:pt x="1194100" y="3042597"/>
                    </a:cubicBezTo>
                    <a:cubicBezTo>
                      <a:pt x="1637304" y="3157215"/>
                      <a:pt x="2042173" y="3288495"/>
                      <a:pt x="2402690" y="3048690"/>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32" name="Freeform: Shape 1131">
                <a:extLst>
                  <a:ext uri="{FF2B5EF4-FFF2-40B4-BE49-F238E27FC236}">
                    <a16:creationId xmlns:a16="http://schemas.microsoft.com/office/drawing/2014/main" id="{39D6CBD2-B813-E0D2-7A43-B7515130F135}"/>
                  </a:ext>
                </a:extLst>
              </p:cNvPr>
              <p:cNvSpPr/>
              <p:nvPr/>
            </p:nvSpPr>
            <p:spPr>
              <a:xfrm>
                <a:off x="4575239" y="2579941"/>
                <a:ext cx="3223194" cy="3183120"/>
              </a:xfrm>
              <a:custGeom>
                <a:avLst/>
                <a:gdLst>
                  <a:gd name="connsiteX0" fmla="*/ 2431079 w 3223194"/>
                  <a:gd name="connsiteY0" fmla="*/ 3058906 h 3183120"/>
                  <a:gd name="connsiteX1" fmla="*/ 2862096 w 3223194"/>
                  <a:gd name="connsiteY1" fmla="*/ 2109327 h 3183120"/>
                  <a:gd name="connsiteX2" fmla="*/ 3141779 w 3223194"/>
                  <a:gd name="connsiteY2" fmla="*/ 782570 h 3183120"/>
                  <a:gd name="connsiteX3" fmla="*/ 1926632 w 3223194"/>
                  <a:gd name="connsiteY3" fmla="*/ 577475 h 3183120"/>
                  <a:gd name="connsiteX4" fmla="*/ 457565 w 3223194"/>
                  <a:gd name="connsiteY4" fmla="*/ 59838 h 3183120"/>
                  <a:gd name="connsiteX5" fmla="*/ 127129 w 3223194"/>
                  <a:gd name="connsiteY5" fmla="*/ 1304526 h 3183120"/>
                  <a:gd name="connsiteX6" fmla="*/ 157519 w 3223194"/>
                  <a:gd name="connsiteY6" fmla="*/ 2949610 h 3183120"/>
                  <a:gd name="connsiteX7" fmla="*/ 1212307 w 3223194"/>
                  <a:gd name="connsiteY7" fmla="*/ 3004836 h 3183120"/>
                  <a:gd name="connsiteX8" fmla="*/ 2431002 w 3223194"/>
                  <a:gd name="connsiteY8" fmla="*/ 3058906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3194" h="3183120">
                    <a:moveTo>
                      <a:pt x="2431079" y="3058906"/>
                    </a:moveTo>
                    <a:cubicBezTo>
                      <a:pt x="2728888" y="2852731"/>
                      <a:pt x="2765372" y="2481646"/>
                      <a:pt x="2862096" y="2109327"/>
                    </a:cubicBezTo>
                    <a:cubicBezTo>
                      <a:pt x="2981343" y="1650080"/>
                      <a:pt x="3397011" y="1146327"/>
                      <a:pt x="3141779" y="782570"/>
                    </a:cubicBezTo>
                    <a:cubicBezTo>
                      <a:pt x="2935526" y="488695"/>
                      <a:pt x="2295712" y="673119"/>
                      <a:pt x="1926632" y="577475"/>
                    </a:cubicBezTo>
                    <a:cubicBezTo>
                      <a:pt x="1464608" y="457765"/>
                      <a:pt x="822016" y="-198865"/>
                      <a:pt x="457565" y="59838"/>
                    </a:cubicBezTo>
                    <a:cubicBezTo>
                      <a:pt x="166852" y="266168"/>
                      <a:pt x="221848" y="938146"/>
                      <a:pt x="127129" y="1304526"/>
                    </a:cubicBezTo>
                    <a:cubicBezTo>
                      <a:pt x="8113" y="1764776"/>
                      <a:pt x="-99178" y="2585930"/>
                      <a:pt x="157519" y="2949610"/>
                    </a:cubicBezTo>
                    <a:cubicBezTo>
                      <a:pt x="363849" y="3241942"/>
                      <a:pt x="844539" y="2909655"/>
                      <a:pt x="1212307" y="3004836"/>
                    </a:cubicBezTo>
                    <a:cubicBezTo>
                      <a:pt x="1667544" y="3122695"/>
                      <a:pt x="2068942" y="3309510"/>
                      <a:pt x="2431002" y="3058906"/>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33" name="Freeform: Shape 1132">
                <a:extLst>
                  <a:ext uri="{FF2B5EF4-FFF2-40B4-BE49-F238E27FC236}">
                    <a16:creationId xmlns:a16="http://schemas.microsoft.com/office/drawing/2014/main" id="{01FBA53C-E23D-00B3-E30E-DFF40FB5A02F}"/>
                  </a:ext>
                </a:extLst>
              </p:cNvPr>
              <p:cNvSpPr/>
              <p:nvPr/>
            </p:nvSpPr>
            <p:spPr>
              <a:xfrm>
                <a:off x="4574616" y="2574268"/>
                <a:ext cx="3233910" cy="3186151"/>
              </a:xfrm>
              <a:custGeom>
                <a:avLst/>
                <a:gdLst>
                  <a:gd name="connsiteX0" fmla="*/ 2828318 w 3233910"/>
                  <a:gd name="connsiteY0" fmla="*/ 2109987 h 3186151"/>
                  <a:gd name="connsiteX1" fmla="*/ 3153201 w 3233910"/>
                  <a:gd name="connsiteY1" fmla="*/ 770580 h 3186151"/>
                  <a:gd name="connsiteX2" fmla="*/ 1908512 w 3233910"/>
                  <a:gd name="connsiteY2" fmla="*/ 626573 h 3186151"/>
                  <a:gd name="connsiteX3" fmla="*/ 402652 w 3233910"/>
                  <a:gd name="connsiteY3" fmla="*/ 60883 h 3186151"/>
                  <a:gd name="connsiteX4" fmla="*/ 170175 w 3233910"/>
                  <a:gd name="connsiteY4" fmla="*/ 1327014 h 3186151"/>
                  <a:gd name="connsiteX5" fmla="*/ 141404 w 3233910"/>
                  <a:gd name="connsiteY5" fmla="*/ 3023854 h 3186151"/>
                  <a:gd name="connsiteX6" fmla="*/ 1237458 w 3233910"/>
                  <a:gd name="connsiteY6" fmla="*/ 2967238 h 3186151"/>
                  <a:gd name="connsiteX7" fmla="*/ 2466180 w 3233910"/>
                  <a:gd name="connsiteY7" fmla="*/ 3069285 h 3186151"/>
                  <a:gd name="connsiteX8" fmla="*/ 2828318 w 3233910"/>
                  <a:gd name="connsiteY8" fmla="*/ 2110064 h 318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910" h="3186151">
                    <a:moveTo>
                      <a:pt x="2828318" y="2109987"/>
                    </a:moveTo>
                    <a:cubicBezTo>
                      <a:pt x="2950419" y="1638707"/>
                      <a:pt x="3419925" y="1135031"/>
                      <a:pt x="3153201" y="770580"/>
                    </a:cubicBezTo>
                    <a:cubicBezTo>
                      <a:pt x="2948182" y="490434"/>
                      <a:pt x="2270727" y="720366"/>
                      <a:pt x="1908512" y="626573"/>
                    </a:cubicBezTo>
                    <a:cubicBezTo>
                      <a:pt x="1433915" y="503624"/>
                      <a:pt x="768029" y="-210007"/>
                      <a:pt x="402652" y="60883"/>
                    </a:cubicBezTo>
                    <a:cubicBezTo>
                      <a:pt x="126286" y="265747"/>
                      <a:pt x="263197" y="968039"/>
                      <a:pt x="170175" y="1327014"/>
                    </a:cubicBezTo>
                    <a:cubicBezTo>
                      <a:pt x="47611" y="1799914"/>
                      <a:pt x="-127326" y="2658939"/>
                      <a:pt x="141404" y="3023854"/>
                    </a:cubicBezTo>
                    <a:cubicBezTo>
                      <a:pt x="346345" y="3302147"/>
                      <a:pt x="876786" y="2873831"/>
                      <a:pt x="1237458" y="2967238"/>
                    </a:cubicBezTo>
                    <a:cubicBezTo>
                      <a:pt x="1704727" y="3088336"/>
                      <a:pt x="2102963" y="3331072"/>
                      <a:pt x="2466180" y="3069285"/>
                    </a:cubicBezTo>
                    <a:cubicBezTo>
                      <a:pt x="2750877" y="2864112"/>
                      <a:pt x="2733445" y="2476289"/>
                      <a:pt x="2828318" y="2110064"/>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96" name="Graphic 5">
              <a:extLst>
                <a:ext uri="{FF2B5EF4-FFF2-40B4-BE49-F238E27FC236}">
                  <a16:creationId xmlns:a16="http://schemas.microsoft.com/office/drawing/2014/main" id="{6218C193-0E05-E32C-977A-1BBA6A2C3EB7}"/>
                </a:ext>
              </a:extLst>
            </p:cNvPr>
            <p:cNvGrpSpPr/>
            <p:nvPr/>
          </p:nvGrpSpPr>
          <p:grpSpPr>
            <a:xfrm rot="493675">
              <a:off x="-6806101" y="683791"/>
              <a:ext cx="3322109" cy="2161677"/>
              <a:chOff x="3224705" y="2448010"/>
              <a:chExt cx="5745675" cy="3738674"/>
            </a:xfrm>
            <a:noFill/>
          </p:grpSpPr>
          <p:sp>
            <p:nvSpPr>
              <p:cNvPr id="1110" name="Freeform: Shape 1109">
                <a:extLst>
                  <a:ext uri="{FF2B5EF4-FFF2-40B4-BE49-F238E27FC236}">
                    <a16:creationId xmlns:a16="http://schemas.microsoft.com/office/drawing/2014/main" id="{78275598-8044-E931-2622-ED49917FFEF0}"/>
                  </a:ext>
                </a:extLst>
              </p:cNvPr>
              <p:cNvSpPr/>
              <p:nvPr/>
            </p:nvSpPr>
            <p:spPr>
              <a:xfrm>
                <a:off x="3224705" y="2973429"/>
                <a:ext cx="4086746" cy="2988613"/>
              </a:xfrm>
              <a:custGeom>
                <a:avLst/>
                <a:gdLst>
                  <a:gd name="connsiteX0" fmla="*/ 3021857 w 4086746"/>
                  <a:gd name="connsiteY0" fmla="*/ 21082 h 2988613"/>
                  <a:gd name="connsiteX1" fmla="*/ 1949714 w 4086746"/>
                  <a:gd name="connsiteY1" fmla="*/ 140561 h 2988613"/>
                  <a:gd name="connsiteX2" fmla="*/ 17620 w 4086746"/>
                  <a:gd name="connsiteY2" fmla="*/ 326759 h 2988613"/>
                  <a:gd name="connsiteX3" fmla="*/ 1162808 w 4086746"/>
                  <a:gd name="connsiteY3" fmla="*/ 2051134 h 2988613"/>
                  <a:gd name="connsiteX4" fmla="*/ 2164991 w 4086746"/>
                  <a:gd name="connsiteY4" fmla="*/ 2546943 h 2988613"/>
                  <a:gd name="connsiteX5" fmla="*/ 3449172 w 4086746"/>
                  <a:gd name="connsiteY5" fmla="*/ 2922733 h 2988613"/>
                  <a:gd name="connsiteX6" fmla="*/ 3803596 w 4086746"/>
                  <a:gd name="connsiteY6" fmla="*/ 1748620 h 2988613"/>
                  <a:gd name="connsiteX7" fmla="*/ 3997970 w 4086746"/>
                  <a:gd name="connsiteY7" fmla="*/ 855117 h 2988613"/>
                  <a:gd name="connsiteX8" fmla="*/ 3021857 w 4086746"/>
                  <a:gd name="connsiteY8" fmla="*/ 21160 h 29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746" h="2988613">
                    <a:moveTo>
                      <a:pt x="3021857" y="21082"/>
                    </a:moveTo>
                    <a:cubicBezTo>
                      <a:pt x="2524275" y="34658"/>
                      <a:pt x="2338926" y="-88523"/>
                      <a:pt x="1949714" y="140561"/>
                    </a:cubicBezTo>
                    <a:cubicBezTo>
                      <a:pt x="1650594" y="316654"/>
                      <a:pt x="147126" y="-24349"/>
                      <a:pt x="17620" y="326759"/>
                    </a:cubicBezTo>
                    <a:cubicBezTo>
                      <a:pt x="-151995" y="786777"/>
                      <a:pt x="953624" y="1647191"/>
                      <a:pt x="1162808" y="2051134"/>
                    </a:cubicBezTo>
                    <a:cubicBezTo>
                      <a:pt x="1489850" y="2682542"/>
                      <a:pt x="1817123" y="2418671"/>
                      <a:pt x="2164991" y="2546943"/>
                    </a:cubicBezTo>
                    <a:cubicBezTo>
                      <a:pt x="2623313" y="2715940"/>
                      <a:pt x="3059267" y="3153822"/>
                      <a:pt x="3449172" y="2922733"/>
                    </a:cubicBezTo>
                    <a:cubicBezTo>
                      <a:pt x="3746441" y="2746562"/>
                      <a:pt x="3674708" y="2098108"/>
                      <a:pt x="3803596" y="1748620"/>
                    </a:cubicBezTo>
                    <a:cubicBezTo>
                      <a:pt x="3970588" y="1295698"/>
                      <a:pt x="4222272" y="1242631"/>
                      <a:pt x="3997970" y="855117"/>
                    </a:cubicBezTo>
                    <a:cubicBezTo>
                      <a:pt x="3822185" y="551446"/>
                      <a:pt x="3400038" y="10824"/>
                      <a:pt x="3021857" y="21160"/>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11" name="Freeform: Shape 1110">
                <a:extLst>
                  <a:ext uri="{FF2B5EF4-FFF2-40B4-BE49-F238E27FC236}">
                    <a16:creationId xmlns:a16="http://schemas.microsoft.com/office/drawing/2014/main" id="{E26C4114-F17F-66F5-5C78-B0C129955310}"/>
                  </a:ext>
                </a:extLst>
              </p:cNvPr>
              <p:cNvSpPr/>
              <p:nvPr/>
            </p:nvSpPr>
            <p:spPr>
              <a:xfrm>
                <a:off x="3285345" y="2945042"/>
                <a:ext cx="4163768" cy="2979360"/>
              </a:xfrm>
              <a:custGeom>
                <a:avLst/>
                <a:gdLst>
                  <a:gd name="connsiteX0" fmla="*/ 3793170 w 4163768"/>
                  <a:gd name="connsiteY0" fmla="*/ 1782639 h 2979360"/>
                  <a:gd name="connsiteX1" fmla="*/ 4094681 w 4163768"/>
                  <a:gd name="connsiteY1" fmla="*/ 868155 h 2979360"/>
                  <a:gd name="connsiteX2" fmla="*/ 2987366 w 4163768"/>
                  <a:gd name="connsiteY2" fmla="*/ 28 h 2979360"/>
                  <a:gd name="connsiteX3" fmla="*/ 1885912 w 4163768"/>
                  <a:gd name="connsiteY3" fmla="*/ 197641 h 2979360"/>
                  <a:gd name="connsiteX4" fmla="*/ 15678 w 4163768"/>
                  <a:gd name="connsiteY4" fmla="*/ 437446 h 2979360"/>
                  <a:gd name="connsiteX5" fmla="*/ 1132404 w 4163768"/>
                  <a:gd name="connsiteY5" fmla="*/ 2066409 h 2979360"/>
                  <a:gd name="connsiteX6" fmla="*/ 2140990 w 4163768"/>
                  <a:gd name="connsiteY6" fmla="*/ 2635648 h 2979360"/>
                  <a:gd name="connsiteX7" fmla="*/ 3375266 w 4163768"/>
                  <a:gd name="connsiteY7" fmla="*/ 2903143 h 2979360"/>
                  <a:gd name="connsiteX8" fmla="*/ 3793247 w 4163768"/>
                  <a:gd name="connsiteY8" fmla="*/ 1782639 h 297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768" h="2979360">
                    <a:moveTo>
                      <a:pt x="3793170" y="1782639"/>
                    </a:moveTo>
                    <a:cubicBezTo>
                      <a:pt x="3948438" y="1338818"/>
                      <a:pt x="4315975" y="1250115"/>
                      <a:pt x="4094681" y="868155"/>
                    </a:cubicBezTo>
                    <a:cubicBezTo>
                      <a:pt x="3912417" y="553917"/>
                      <a:pt x="3371717" y="-4523"/>
                      <a:pt x="2987366" y="28"/>
                    </a:cubicBezTo>
                    <a:cubicBezTo>
                      <a:pt x="2503822" y="5735"/>
                      <a:pt x="2269030" y="-27894"/>
                      <a:pt x="1885912" y="197641"/>
                    </a:cubicBezTo>
                    <a:cubicBezTo>
                      <a:pt x="1575531" y="380291"/>
                      <a:pt x="141019" y="77932"/>
                      <a:pt x="15678" y="437446"/>
                    </a:cubicBezTo>
                    <a:cubicBezTo>
                      <a:pt x="-141132" y="887207"/>
                      <a:pt x="925072" y="1670179"/>
                      <a:pt x="1132404" y="2066409"/>
                    </a:cubicBezTo>
                    <a:cubicBezTo>
                      <a:pt x="1452196" y="2678688"/>
                      <a:pt x="1784560" y="2511310"/>
                      <a:pt x="2140990" y="2635648"/>
                    </a:cubicBezTo>
                    <a:cubicBezTo>
                      <a:pt x="2589439" y="2792072"/>
                      <a:pt x="2991608" y="3130376"/>
                      <a:pt x="3375266" y="2903143"/>
                    </a:cubicBezTo>
                    <a:cubicBezTo>
                      <a:pt x="3683333" y="2720725"/>
                      <a:pt x="3668215" y="2140071"/>
                      <a:pt x="3793247" y="1782639"/>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12" name="Freeform: Shape 1111">
                <a:extLst>
                  <a:ext uri="{FF2B5EF4-FFF2-40B4-BE49-F238E27FC236}">
                    <a16:creationId xmlns:a16="http://schemas.microsoft.com/office/drawing/2014/main" id="{7CBC2D93-0AB0-FE08-6E55-C78BF3D11B51}"/>
                  </a:ext>
                </a:extLst>
              </p:cNvPr>
              <p:cNvSpPr/>
              <p:nvPr/>
            </p:nvSpPr>
            <p:spPr>
              <a:xfrm>
                <a:off x="3345777" y="2895587"/>
                <a:ext cx="4247432" cy="2996098"/>
              </a:xfrm>
              <a:custGeom>
                <a:avLst/>
                <a:gdLst>
                  <a:gd name="connsiteX0" fmla="*/ 3783028 w 4247432"/>
                  <a:gd name="connsiteY0" fmla="*/ 1837724 h 2996098"/>
                  <a:gd name="connsiteX1" fmla="*/ 4191599 w 4247432"/>
                  <a:gd name="connsiteY1" fmla="*/ 902338 h 2996098"/>
                  <a:gd name="connsiteX2" fmla="*/ 2953081 w 4247432"/>
                  <a:gd name="connsiteY2" fmla="*/ 41 h 2996098"/>
                  <a:gd name="connsiteX3" fmla="*/ 1822318 w 4247432"/>
                  <a:gd name="connsiteY3" fmla="*/ 275790 h 2996098"/>
                  <a:gd name="connsiteX4" fmla="*/ 13867 w 4247432"/>
                  <a:gd name="connsiteY4" fmla="*/ 569202 h 2996098"/>
                  <a:gd name="connsiteX5" fmla="*/ 1102053 w 4247432"/>
                  <a:gd name="connsiteY5" fmla="*/ 2102675 h 2996098"/>
                  <a:gd name="connsiteX6" fmla="*/ 2117041 w 4247432"/>
                  <a:gd name="connsiteY6" fmla="*/ 2745420 h 2996098"/>
                  <a:gd name="connsiteX7" fmla="*/ 3301335 w 4247432"/>
                  <a:gd name="connsiteY7" fmla="*/ 2904699 h 2996098"/>
                  <a:gd name="connsiteX8" fmla="*/ 3782951 w 4247432"/>
                  <a:gd name="connsiteY8" fmla="*/ 1837724 h 29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7432" h="2996098">
                    <a:moveTo>
                      <a:pt x="3783028" y="1837724"/>
                    </a:moveTo>
                    <a:cubicBezTo>
                      <a:pt x="3926880" y="1403159"/>
                      <a:pt x="4410039" y="1278667"/>
                      <a:pt x="4191599" y="902338"/>
                    </a:cubicBezTo>
                    <a:cubicBezTo>
                      <a:pt x="4002856" y="577532"/>
                      <a:pt x="3343681" y="1506"/>
                      <a:pt x="2953081" y="41"/>
                    </a:cubicBezTo>
                    <a:cubicBezTo>
                      <a:pt x="2483575" y="-1733"/>
                      <a:pt x="2199342" y="53802"/>
                      <a:pt x="1822318" y="275790"/>
                    </a:cubicBezTo>
                    <a:cubicBezTo>
                      <a:pt x="1500752" y="465073"/>
                      <a:pt x="134888" y="201125"/>
                      <a:pt x="13867" y="569202"/>
                    </a:cubicBezTo>
                    <a:cubicBezTo>
                      <a:pt x="-130603" y="1008626"/>
                      <a:pt x="896726" y="1714158"/>
                      <a:pt x="1102053" y="2102675"/>
                    </a:cubicBezTo>
                    <a:cubicBezTo>
                      <a:pt x="1414672" y="2695824"/>
                      <a:pt x="1751896" y="2625171"/>
                      <a:pt x="2117041" y="2745420"/>
                    </a:cubicBezTo>
                    <a:cubicBezTo>
                      <a:pt x="2555309" y="2889658"/>
                      <a:pt x="2924002" y="3128075"/>
                      <a:pt x="3301335" y="2904699"/>
                    </a:cubicBezTo>
                    <a:cubicBezTo>
                      <a:pt x="3620201" y="2716033"/>
                      <a:pt x="3661930" y="2203256"/>
                      <a:pt x="3782951" y="183772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13" name="Freeform: Shape 1112">
                <a:extLst>
                  <a:ext uri="{FF2B5EF4-FFF2-40B4-BE49-F238E27FC236}">
                    <a16:creationId xmlns:a16="http://schemas.microsoft.com/office/drawing/2014/main" id="{D9C0FEFC-236C-11C8-1C4A-9684D5B81DFD}"/>
                  </a:ext>
                </a:extLst>
              </p:cNvPr>
              <p:cNvSpPr/>
              <p:nvPr/>
            </p:nvSpPr>
            <p:spPr>
              <a:xfrm>
                <a:off x="3406170" y="2845727"/>
                <a:ext cx="4334890" cy="3021757"/>
              </a:xfrm>
              <a:custGeom>
                <a:avLst/>
                <a:gdLst>
                  <a:gd name="connsiteX0" fmla="*/ 3772848 w 4334890"/>
                  <a:gd name="connsiteY0" fmla="*/ 1893214 h 3021757"/>
                  <a:gd name="connsiteX1" fmla="*/ 4288557 w 4334890"/>
                  <a:gd name="connsiteY1" fmla="*/ 936924 h 3021757"/>
                  <a:gd name="connsiteX2" fmla="*/ 2918837 w 4334890"/>
                  <a:gd name="connsiteY2" fmla="*/ 381 h 3021757"/>
                  <a:gd name="connsiteX3" fmla="*/ 1758762 w 4334890"/>
                  <a:gd name="connsiteY3" fmla="*/ 354188 h 3021757"/>
                  <a:gd name="connsiteX4" fmla="*/ 12172 w 4334890"/>
                  <a:gd name="connsiteY4" fmla="*/ 701207 h 3021757"/>
                  <a:gd name="connsiteX5" fmla="*/ 1071897 w 4334890"/>
                  <a:gd name="connsiteY5" fmla="*/ 2139267 h 3021757"/>
                  <a:gd name="connsiteX6" fmla="*/ 2093286 w 4334890"/>
                  <a:gd name="connsiteY6" fmla="*/ 2855443 h 3021757"/>
                  <a:gd name="connsiteX7" fmla="*/ 3227676 w 4334890"/>
                  <a:gd name="connsiteY7" fmla="*/ 2906427 h 3021757"/>
                  <a:gd name="connsiteX8" fmla="*/ 3772926 w 4334890"/>
                  <a:gd name="connsiteY8" fmla="*/ 1893060 h 30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4890" h="3021757">
                    <a:moveTo>
                      <a:pt x="3772848" y="1893214"/>
                    </a:moveTo>
                    <a:cubicBezTo>
                      <a:pt x="3905671" y="1468137"/>
                      <a:pt x="4503989" y="1307701"/>
                      <a:pt x="4288557" y="936924"/>
                    </a:cubicBezTo>
                    <a:cubicBezTo>
                      <a:pt x="4093411" y="601629"/>
                      <a:pt x="3315684" y="8094"/>
                      <a:pt x="2918837" y="381"/>
                    </a:cubicBezTo>
                    <a:cubicBezTo>
                      <a:pt x="2463446" y="-8412"/>
                      <a:pt x="2129770" y="135826"/>
                      <a:pt x="1758762" y="354188"/>
                    </a:cubicBezTo>
                    <a:cubicBezTo>
                      <a:pt x="1425935" y="550027"/>
                      <a:pt x="128642" y="324415"/>
                      <a:pt x="12172" y="701207"/>
                    </a:cubicBezTo>
                    <a:cubicBezTo>
                      <a:pt x="-120342" y="1129987"/>
                      <a:pt x="868421" y="1758386"/>
                      <a:pt x="1071897" y="2139267"/>
                    </a:cubicBezTo>
                    <a:cubicBezTo>
                      <a:pt x="1377265" y="2713288"/>
                      <a:pt x="1719270" y="2739667"/>
                      <a:pt x="2093286" y="2855443"/>
                    </a:cubicBezTo>
                    <a:cubicBezTo>
                      <a:pt x="2521218" y="2987957"/>
                      <a:pt x="2856591" y="3126024"/>
                      <a:pt x="3227676" y="2906427"/>
                    </a:cubicBezTo>
                    <a:cubicBezTo>
                      <a:pt x="3557340" y="2711514"/>
                      <a:pt x="3656147" y="2266690"/>
                      <a:pt x="3772926" y="1893060"/>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14" name="Freeform: Shape 1113">
                <a:extLst>
                  <a:ext uri="{FF2B5EF4-FFF2-40B4-BE49-F238E27FC236}">
                    <a16:creationId xmlns:a16="http://schemas.microsoft.com/office/drawing/2014/main" id="{D6029CBC-F6B2-6671-E42C-11B16BD7F9F3}"/>
                  </a:ext>
                </a:extLst>
              </p:cNvPr>
              <p:cNvSpPr/>
              <p:nvPr/>
            </p:nvSpPr>
            <p:spPr>
              <a:xfrm>
                <a:off x="3466359" y="2795931"/>
                <a:ext cx="4425026" cy="3063471"/>
              </a:xfrm>
              <a:custGeom>
                <a:avLst/>
                <a:gdLst>
                  <a:gd name="connsiteX0" fmla="*/ 3762949 w 4425026"/>
                  <a:gd name="connsiteY0" fmla="*/ 1948641 h 3063471"/>
                  <a:gd name="connsiteX1" fmla="*/ 4385718 w 4425026"/>
                  <a:gd name="connsiteY1" fmla="*/ 971448 h 3063471"/>
                  <a:gd name="connsiteX2" fmla="*/ 2884795 w 4425026"/>
                  <a:gd name="connsiteY2" fmla="*/ 735 h 3063471"/>
                  <a:gd name="connsiteX3" fmla="*/ 1695410 w 4425026"/>
                  <a:gd name="connsiteY3" fmla="*/ 432677 h 3063471"/>
                  <a:gd name="connsiteX4" fmla="*/ 10603 w 4425026"/>
                  <a:gd name="connsiteY4" fmla="*/ 833304 h 3063471"/>
                  <a:gd name="connsiteX5" fmla="*/ 1041789 w 4425026"/>
                  <a:gd name="connsiteY5" fmla="*/ 2175951 h 3063471"/>
                  <a:gd name="connsiteX6" fmla="*/ 2069581 w 4425026"/>
                  <a:gd name="connsiteY6" fmla="*/ 2965634 h 3063471"/>
                  <a:gd name="connsiteX7" fmla="*/ 3154065 w 4425026"/>
                  <a:gd name="connsiteY7" fmla="*/ 2908401 h 3063471"/>
                  <a:gd name="connsiteX8" fmla="*/ 3762949 w 4425026"/>
                  <a:gd name="connsiteY8" fmla="*/ 1948564 h 30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026" h="3063471">
                    <a:moveTo>
                      <a:pt x="3762949" y="1948641"/>
                    </a:moveTo>
                    <a:cubicBezTo>
                      <a:pt x="3885128" y="1533127"/>
                      <a:pt x="4598295" y="1336594"/>
                      <a:pt x="4385718" y="971448"/>
                    </a:cubicBezTo>
                    <a:cubicBezTo>
                      <a:pt x="4184094" y="625586"/>
                      <a:pt x="3287967" y="14927"/>
                      <a:pt x="2884795" y="735"/>
                    </a:cubicBezTo>
                    <a:cubicBezTo>
                      <a:pt x="2443596" y="-14769"/>
                      <a:pt x="2060325" y="217863"/>
                      <a:pt x="1695410" y="432677"/>
                    </a:cubicBezTo>
                    <a:cubicBezTo>
                      <a:pt x="1351399" y="635150"/>
                      <a:pt x="122214" y="447718"/>
                      <a:pt x="10603" y="833304"/>
                    </a:cubicBezTo>
                    <a:cubicBezTo>
                      <a:pt x="-110418" y="1251362"/>
                      <a:pt x="840318" y="1802706"/>
                      <a:pt x="1041789" y="2175951"/>
                    </a:cubicBezTo>
                    <a:cubicBezTo>
                      <a:pt x="1339983" y="2730842"/>
                      <a:pt x="1686617" y="2854485"/>
                      <a:pt x="2069581" y="2965634"/>
                    </a:cubicBezTo>
                    <a:cubicBezTo>
                      <a:pt x="2487022" y="3086809"/>
                      <a:pt x="2789228" y="3124141"/>
                      <a:pt x="3154065" y="2908401"/>
                    </a:cubicBezTo>
                    <a:cubicBezTo>
                      <a:pt x="3494528" y="2707240"/>
                      <a:pt x="3650644" y="2330524"/>
                      <a:pt x="3762949" y="194856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15" name="Freeform: Shape 1114">
                <a:extLst>
                  <a:ext uri="{FF2B5EF4-FFF2-40B4-BE49-F238E27FC236}">
                    <a16:creationId xmlns:a16="http://schemas.microsoft.com/office/drawing/2014/main" id="{07601383-1D97-0E23-CAE0-0CEA6C557EB5}"/>
                  </a:ext>
                </a:extLst>
              </p:cNvPr>
              <p:cNvSpPr/>
              <p:nvPr/>
            </p:nvSpPr>
            <p:spPr>
              <a:xfrm>
                <a:off x="3526436" y="2746166"/>
                <a:ext cx="4516838" cy="3129085"/>
              </a:xfrm>
              <a:custGeom>
                <a:avLst/>
                <a:gdLst>
                  <a:gd name="connsiteX0" fmla="*/ 3753086 w 4516838"/>
                  <a:gd name="connsiteY0" fmla="*/ 2004037 h 3129085"/>
                  <a:gd name="connsiteX1" fmla="*/ 4482992 w 4516838"/>
                  <a:gd name="connsiteY1" fmla="*/ 1005942 h 3129085"/>
                  <a:gd name="connsiteX2" fmla="*/ 2850866 w 4516838"/>
                  <a:gd name="connsiteY2" fmla="*/ 1059 h 3129085"/>
                  <a:gd name="connsiteX3" fmla="*/ 1632171 w 4516838"/>
                  <a:gd name="connsiteY3" fmla="*/ 511136 h 3129085"/>
                  <a:gd name="connsiteX4" fmla="*/ 9147 w 4516838"/>
                  <a:gd name="connsiteY4" fmla="*/ 965447 h 3129085"/>
                  <a:gd name="connsiteX5" fmla="*/ 1011871 w 4516838"/>
                  <a:gd name="connsiteY5" fmla="*/ 2212681 h 3129085"/>
                  <a:gd name="connsiteX6" fmla="*/ 2046065 w 4516838"/>
                  <a:gd name="connsiteY6" fmla="*/ 3075871 h 3129085"/>
                  <a:gd name="connsiteX7" fmla="*/ 3080644 w 4516838"/>
                  <a:gd name="connsiteY7" fmla="*/ 2910345 h 3129085"/>
                  <a:gd name="connsiteX8" fmla="*/ 3753163 w 4516838"/>
                  <a:gd name="connsiteY8" fmla="*/ 2004114 h 31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838" h="3129085">
                    <a:moveTo>
                      <a:pt x="3753086" y="2004037"/>
                    </a:moveTo>
                    <a:cubicBezTo>
                      <a:pt x="3864928" y="1598166"/>
                      <a:pt x="4692561" y="1365534"/>
                      <a:pt x="4482992" y="1005942"/>
                    </a:cubicBezTo>
                    <a:cubicBezTo>
                      <a:pt x="4274888" y="649589"/>
                      <a:pt x="3260286" y="21962"/>
                      <a:pt x="2850866" y="1059"/>
                    </a:cubicBezTo>
                    <a:cubicBezTo>
                      <a:pt x="2423783" y="-20770"/>
                      <a:pt x="1990992" y="299870"/>
                      <a:pt x="1632171" y="511136"/>
                    </a:cubicBezTo>
                    <a:cubicBezTo>
                      <a:pt x="1276976" y="720166"/>
                      <a:pt x="115667" y="570837"/>
                      <a:pt x="9147" y="965447"/>
                    </a:cubicBezTo>
                    <a:cubicBezTo>
                      <a:pt x="-100767" y="1372553"/>
                      <a:pt x="812252" y="1847149"/>
                      <a:pt x="1011871" y="2212681"/>
                    </a:cubicBezTo>
                    <a:cubicBezTo>
                      <a:pt x="1302892" y="2748444"/>
                      <a:pt x="1654000" y="2969583"/>
                      <a:pt x="2046065" y="3075871"/>
                    </a:cubicBezTo>
                    <a:cubicBezTo>
                      <a:pt x="2452939" y="3186094"/>
                      <a:pt x="2721978" y="3122305"/>
                      <a:pt x="3080644" y="2910345"/>
                    </a:cubicBezTo>
                    <a:cubicBezTo>
                      <a:pt x="3431906" y="2702935"/>
                      <a:pt x="3645563" y="2394405"/>
                      <a:pt x="3753163" y="200411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16" name="Freeform: Shape 1115">
                <a:extLst>
                  <a:ext uri="{FF2B5EF4-FFF2-40B4-BE49-F238E27FC236}">
                    <a16:creationId xmlns:a16="http://schemas.microsoft.com/office/drawing/2014/main" id="{2966E367-EB14-AA6F-D65E-8238FA8C7FB0}"/>
                  </a:ext>
                </a:extLst>
              </p:cNvPr>
              <p:cNvSpPr/>
              <p:nvPr/>
            </p:nvSpPr>
            <p:spPr>
              <a:xfrm>
                <a:off x="3586413" y="2696421"/>
                <a:ext cx="4609879" cy="3215724"/>
              </a:xfrm>
              <a:custGeom>
                <a:avLst/>
                <a:gdLst>
                  <a:gd name="connsiteX0" fmla="*/ 3743322 w 4609879"/>
                  <a:gd name="connsiteY0" fmla="*/ 2059413 h 3215724"/>
                  <a:gd name="connsiteX1" fmla="*/ 4580365 w 4609879"/>
                  <a:gd name="connsiteY1" fmla="*/ 1040414 h 3215724"/>
                  <a:gd name="connsiteX2" fmla="*/ 2817037 w 4609879"/>
                  <a:gd name="connsiteY2" fmla="*/ 1361 h 3215724"/>
                  <a:gd name="connsiteX3" fmla="*/ 1568955 w 4609879"/>
                  <a:gd name="connsiteY3" fmla="*/ 589575 h 3215724"/>
                  <a:gd name="connsiteX4" fmla="*/ 7791 w 4609879"/>
                  <a:gd name="connsiteY4" fmla="*/ 1097493 h 3215724"/>
                  <a:gd name="connsiteX5" fmla="*/ 981976 w 4609879"/>
                  <a:gd name="connsiteY5" fmla="*/ 2249313 h 3215724"/>
                  <a:gd name="connsiteX6" fmla="*/ 2022571 w 4609879"/>
                  <a:gd name="connsiteY6" fmla="*/ 3185934 h 3215724"/>
                  <a:gd name="connsiteX7" fmla="*/ 3007169 w 4609879"/>
                  <a:gd name="connsiteY7" fmla="*/ 2912190 h 3215724"/>
                  <a:gd name="connsiteX8" fmla="*/ 3743322 w 4609879"/>
                  <a:gd name="connsiteY8" fmla="*/ 2059567 h 32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9879" h="3215724">
                    <a:moveTo>
                      <a:pt x="3743322" y="2059413"/>
                    </a:moveTo>
                    <a:cubicBezTo>
                      <a:pt x="3845138" y="1663337"/>
                      <a:pt x="4786926" y="1394376"/>
                      <a:pt x="4580365" y="1040414"/>
                    </a:cubicBezTo>
                    <a:cubicBezTo>
                      <a:pt x="4365783" y="673495"/>
                      <a:pt x="3232782" y="29284"/>
                      <a:pt x="2817037" y="1361"/>
                    </a:cubicBezTo>
                    <a:cubicBezTo>
                      <a:pt x="2401292" y="-26560"/>
                      <a:pt x="1921836" y="381934"/>
                      <a:pt x="1568955" y="589575"/>
                    </a:cubicBezTo>
                    <a:cubicBezTo>
                      <a:pt x="1202498" y="805237"/>
                      <a:pt x="108757" y="693858"/>
                      <a:pt x="7791" y="1097493"/>
                    </a:cubicBezTo>
                    <a:cubicBezTo>
                      <a:pt x="-91324" y="1493568"/>
                      <a:pt x="784362" y="1891418"/>
                      <a:pt x="981976" y="2249313"/>
                    </a:cubicBezTo>
                    <a:cubicBezTo>
                      <a:pt x="1265746" y="2765947"/>
                      <a:pt x="1621328" y="3084968"/>
                      <a:pt x="2022571" y="3185934"/>
                    </a:cubicBezTo>
                    <a:cubicBezTo>
                      <a:pt x="2418724" y="3285589"/>
                      <a:pt x="2654827" y="3120217"/>
                      <a:pt x="3007169" y="2912190"/>
                    </a:cubicBezTo>
                    <a:cubicBezTo>
                      <a:pt x="3369229" y="2698533"/>
                      <a:pt x="3640813" y="2458265"/>
                      <a:pt x="3743322" y="2059567"/>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17" name="Freeform: Shape 1116">
                <a:extLst>
                  <a:ext uri="{FF2B5EF4-FFF2-40B4-BE49-F238E27FC236}">
                    <a16:creationId xmlns:a16="http://schemas.microsoft.com/office/drawing/2014/main" id="{804FA670-B508-C7FB-412A-2CA41A311B82}"/>
                  </a:ext>
                </a:extLst>
              </p:cNvPr>
              <p:cNvSpPr/>
              <p:nvPr/>
            </p:nvSpPr>
            <p:spPr>
              <a:xfrm>
                <a:off x="3646345" y="2646648"/>
                <a:ext cx="4703818" cy="3313713"/>
              </a:xfrm>
              <a:custGeom>
                <a:avLst/>
                <a:gdLst>
                  <a:gd name="connsiteX0" fmla="*/ 3733681 w 4703818"/>
                  <a:gd name="connsiteY0" fmla="*/ 2114893 h 3313713"/>
                  <a:gd name="connsiteX1" fmla="*/ 4677784 w 4703818"/>
                  <a:gd name="connsiteY1" fmla="*/ 1074915 h 3313713"/>
                  <a:gd name="connsiteX2" fmla="*/ 2783330 w 4703818"/>
                  <a:gd name="connsiteY2" fmla="*/ 1615 h 3313713"/>
                  <a:gd name="connsiteX3" fmla="*/ 1505937 w 4703818"/>
                  <a:gd name="connsiteY3" fmla="*/ 667886 h 3313713"/>
                  <a:gd name="connsiteX4" fmla="*/ 6557 w 4703818"/>
                  <a:gd name="connsiteY4" fmla="*/ 1229411 h 3313713"/>
                  <a:gd name="connsiteX5" fmla="*/ 952280 w 4703818"/>
                  <a:gd name="connsiteY5" fmla="*/ 2285819 h 3313713"/>
                  <a:gd name="connsiteX6" fmla="*/ 1999200 w 4703818"/>
                  <a:gd name="connsiteY6" fmla="*/ 3295947 h 3313713"/>
                  <a:gd name="connsiteX7" fmla="*/ 2933893 w 4703818"/>
                  <a:gd name="connsiteY7" fmla="*/ 2913910 h 3313713"/>
                  <a:gd name="connsiteX8" fmla="*/ 3733681 w 4703818"/>
                  <a:gd name="connsiteY8" fmla="*/ 2114816 h 33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818" h="3313713">
                    <a:moveTo>
                      <a:pt x="3733681" y="2114893"/>
                    </a:moveTo>
                    <a:cubicBezTo>
                      <a:pt x="3825777" y="1728690"/>
                      <a:pt x="4881491" y="1423323"/>
                      <a:pt x="4677784" y="1074915"/>
                    </a:cubicBezTo>
                    <a:cubicBezTo>
                      <a:pt x="4456722" y="697428"/>
                      <a:pt x="3205245" y="37019"/>
                      <a:pt x="2783330" y="1615"/>
                    </a:cubicBezTo>
                    <a:cubicBezTo>
                      <a:pt x="2384478" y="-31860"/>
                      <a:pt x="1852725" y="463871"/>
                      <a:pt x="1505937" y="667886"/>
                    </a:cubicBezTo>
                    <a:cubicBezTo>
                      <a:pt x="1128296" y="890105"/>
                      <a:pt x="101738" y="816675"/>
                      <a:pt x="6557" y="1229411"/>
                    </a:cubicBezTo>
                    <a:cubicBezTo>
                      <a:pt x="-82223" y="1614457"/>
                      <a:pt x="756517" y="1935560"/>
                      <a:pt x="952280" y="2285819"/>
                    </a:cubicBezTo>
                    <a:cubicBezTo>
                      <a:pt x="1228877" y="2783324"/>
                      <a:pt x="1588778" y="3200611"/>
                      <a:pt x="1999200" y="3295947"/>
                    </a:cubicBezTo>
                    <a:cubicBezTo>
                      <a:pt x="2384478" y="3385421"/>
                      <a:pt x="2587799" y="3118157"/>
                      <a:pt x="2933893" y="2913910"/>
                    </a:cubicBezTo>
                    <a:cubicBezTo>
                      <a:pt x="3306752" y="2694082"/>
                      <a:pt x="3636494" y="2522076"/>
                      <a:pt x="3733681" y="2114816"/>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18" name="Freeform: Shape 1117">
                <a:extLst>
                  <a:ext uri="{FF2B5EF4-FFF2-40B4-BE49-F238E27FC236}">
                    <a16:creationId xmlns:a16="http://schemas.microsoft.com/office/drawing/2014/main" id="{BA1CB332-0FF8-2F85-8204-919AC3439499}"/>
                  </a:ext>
                </a:extLst>
              </p:cNvPr>
              <p:cNvSpPr/>
              <p:nvPr/>
            </p:nvSpPr>
            <p:spPr>
              <a:xfrm>
                <a:off x="3706188" y="2596973"/>
                <a:ext cx="4798420" cy="3416920"/>
              </a:xfrm>
              <a:custGeom>
                <a:avLst/>
                <a:gdLst>
                  <a:gd name="connsiteX0" fmla="*/ 3724051 w 4798420"/>
                  <a:gd name="connsiteY0" fmla="*/ 2170199 h 3416920"/>
                  <a:gd name="connsiteX1" fmla="*/ 4775292 w 4798420"/>
                  <a:gd name="connsiteY1" fmla="*/ 1109318 h 3416920"/>
                  <a:gd name="connsiteX2" fmla="*/ 2749635 w 4798420"/>
                  <a:gd name="connsiteY2" fmla="*/ 1848 h 3416920"/>
                  <a:gd name="connsiteX3" fmla="*/ 1442932 w 4798420"/>
                  <a:gd name="connsiteY3" fmla="*/ 746255 h 3416920"/>
                  <a:gd name="connsiteX4" fmla="*/ 5412 w 4798420"/>
                  <a:gd name="connsiteY4" fmla="*/ 1361387 h 3416920"/>
                  <a:gd name="connsiteX5" fmla="*/ 922596 w 4798420"/>
                  <a:gd name="connsiteY5" fmla="*/ 2322304 h 3416920"/>
                  <a:gd name="connsiteX6" fmla="*/ 1975918 w 4798420"/>
                  <a:gd name="connsiteY6" fmla="*/ 3405863 h 3416920"/>
                  <a:gd name="connsiteX7" fmla="*/ 2860706 w 4798420"/>
                  <a:gd name="connsiteY7" fmla="*/ 2915608 h 3416920"/>
                  <a:gd name="connsiteX8" fmla="*/ 3724129 w 4798420"/>
                  <a:gd name="connsiteY8" fmla="*/ 2170122 h 34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420" h="3416920">
                    <a:moveTo>
                      <a:pt x="3724051" y="2170199"/>
                    </a:moveTo>
                    <a:cubicBezTo>
                      <a:pt x="3806815" y="1793946"/>
                      <a:pt x="4975991" y="1452172"/>
                      <a:pt x="4775292" y="1109318"/>
                    </a:cubicBezTo>
                    <a:cubicBezTo>
                      <a:pt x="4547751" y="721341"/>
                      <a:pt x="3177798" y="45042"/>
                      <a:pt x="2749635" y="1848"/>
                    </a:cubicBezTo>
                    <a:cubicBezTo>
                      <a:pt x="2364821" y="-36950"/>
                      <a:pt x="1783627" y="545787"/>
                      <a:pt x="1442932" y="746255"/>
                    </a:cubicBezTo>
                    <a:cubicBezTo>
                      <a:pt x="1054030" y="975107"/>
                      <a:pt x="94192" y="939472"/>
                      <a:pt x="5412" y="1361387"/>
                    </a:cubicBezTo>
                    <a:cubicBezTo>
                      <a:pt x="-73263" y="1735248"/>
                      <a:pt x="728761" y="1979759"/>
                      <a:pt x="922596" y="2322304"/>
                    </a:cubicBezTo>
                    <a:cubicBezTo>
                      <a:pt x="1191943" y="2800681"/>
                      <a:pt x="1556163" y="3316697"/>
                      <a:pt x="1975918" y="3405863"/>
                    </a:cubicBezTo>
                    <a:cubicBezTo>
                      <a:pt x="2350320" y="3485463"/>
                      <a:pt x="2520860" y="3115999"/>
                      <a:pt x="2860706" y="2915608"/>
                    </a:cubicBezTo>
                    <a:cubicBezTo>
                      <a:pt x="3244364" y="2689532"/>
                      <a:pt x="3632649" y="2585944"/>
                      <a:pt x="3724129" y="2170122"/>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19" name="Freeform: Shape 1118">
                <a:extLst>
                  <a:ext uri="{FF2B5EF4-FFF2-40B4-BE49-F238E27FC236}">
                    <a16:creationId xmlns:a16="http://schemas.microsoft.com/office/drawing/2014/main" id="{4E450AD9-05CC-CF63-DA51-C0F0EF3D4EA0}"/>
                  </a:ext>
                </a:extLst>
              </p:cNvPr>
              <p:cNvSpPr/>
              <p:nvPr/>
            </p:nvSpPr>
            <p:spPr>
              <a:xfrm>
                <a:off x="3765757" y="2547325"/>
                <a:ext cx="4893698" cy="3522930"/>
              </a:xfrm>
              <a:custGeom>
                <a:avLst/>
                <a:gdLst>
                  <a:gd name="connsiteX0" fmla="*/ 3714695 w 4893698"/>
                  <a:gd name="connsiteY0" fmla="*/ 2225478 h 3522930"/>
                  <a:gd name="connsiteX1" fmla="*/ 4872995 w 4893698"/>
                  <a:gd name="connsiteY1" fmla="*/ 1143693 h 3522930"/>
                  <a:gd name="connsiteX2" fmla="*/ 2716137 w 4893698"/>
                  <a:gd name="connsiteY2" fmla="*/ 2054 h 3522930"/>
                  <a:gd name="connsiteX3" fmla="*/ 1380123 w 4893698"/>
                  <a:gd name="connsiteY3" fmla="*/ 824596 h 3522930"/>
                  <a:gd name="connsiteX4" fmla="*/ 4386 w 4893698"/>
                  <a:gd name="connsiteY4" fmla="*/ 1493335 h 3522930"/>
                  <a:gd name="connsiteX5" fmla="*/ 893031 w 4893698"/>
                  <a:gd name="connsiteY5" fmla="*/ 2358840 h 3522930"/>
                  <a:gd name="connsiteX6" fmla="*/ 1952756 w 4893698"/>
                  <a:gd name="connsiteY6" fmla="*/ 3515905 h 3522930"/>
                  <a:gd name="connsiteX7" fmla="*/ 2787562 w 4893698"/>
                  <a:gd name="connsiteY7" fmla="*/ 2917357 h 3522930"/>
                  <a:gd name="connsiteX8" fmla="*/ 3714541 w 4893698"/>
                  <a:gd name="connsiteY8" fmla="*/ 2225478 h 352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698" h="3522930">
                    <a:moveTo>
                      <a:pt x="3714695" y="2225478"/>
                    </a:moveTo>
                    <a:cubicBezTo>
                      <a:pt x="3788357" y="1859175"/>
                      <a:pt x="5070764" y="1480917"/>
                      <a:pt x="4872995" y="1143693"/>
                    </a:cubicBezTo>
                    <a:cubicBezTo>
                      <a:pt x="4639053" y="745149"/>
                      <a:pt x="3150470" y="53347"/>
                      <a:pt x="2716137" y="2054"/>
                    </a:cubicBezTo>
                    <a:cubicBezTo>
                      <a:pt x="2345360" y="-41757"/>
                      <a:pt x="1714801" y="627676"/>
                      <a:pt x="1380123" y="824596"/>
                    </a:cubicBezTo>
                    <a:cubicBezTo>
                      <a:pt x="980036" y="1060081"/>
                      <a:pt x="86455" y="1062164"/>
                      <a:pt x="4386" y="1493335"/>
                    </a:cubicBezTo>
                    <a:cubicBezTo>
                      <a:pt x="-64647" y="1856012"/>
                      <a:pt x="701202" y="2023930"/>
                      <a:pt x="893031" y="2358840"/>
                    </a:cubicBezTo>
                    <a:cubicBezTo>
                      <a:pt x="1155205" y="2818087"/>
                      <a:pt x="1523590" y="3433219"/>
                      <a:pt x="1952756" y="3515905"/>
                    </a:cubicBezTo>
                    <a:cubicBezTo>
                      <a:pt x="2316282" y="3585942"/>
                      <a:pt x="2454040" y="3113968"/>
                      <a:pt x="2787562" y="2917357"/>
                    </a:cubicBezTo>
                    <a:cubicBezTo>
                      <a:pt x="3182018" y="2685033"/>
                      <a:pt x="3629232" y="2649938"/>
                      <a:pt x="3714541" y="2225478"/>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20" name="Freeform: Shape 1119">
                <a:extLst>
                  <a:ext uri="{FF2B5EF4-FFF2-40B4-BE49-F238E27FC236}">
                    <a16:creationId xmlns:a16="http://schemas.microsoft.com/office/drawing/2014/main" id="{408A9533-FA26-B4C5-E26B-02AEF0C8B843}"/>
                  </a:ext>
                </a:extLst>
              </p:cNvPr>
              <p:cNvSpPr/>
              <p:nvPr/>
            </p:nvSpPr>
            <p:spPr>
              <a:xfrm>
                <a:off x="3825389" y="2497697"/>
                <a:ext cx="4989429" cy="3630406"/>
              </a:xfrm>
              <a:custGeom>
                <a:avLst/>
                <a:gdLst>
                  <a:gd name="connsiteX0" fmla="*/ 3705354 w 4989429"/>
                  <a:gd name="connsiteY0" fmla="*/ 2280737 h 3630406"/>
                  <a:gd name="connsiteX1" fmla="*/ 4970792 w 4989429"/>
                  <a:gd name="connsiteY1" fmla="*/ 1178049 h 3630406"/>
                  <a:gd name="connsiteX2" fmla="*/ 2682730 w 4989429"/>
                  <a:gd name="connsiteY2" fmla="*/ 2241 h 3630406"/>
                  <a:gd name="connsiteX3" fmla="*/ 1317406 w 4989429"/>
                  <a:gd name="connsiteY3" fmla="*/ 902918 h 3630406"/>
                  <a:gd name="connsiteX4" fmla="*/ 3453 w 4989429"/>
                  <a:gd name="connsiteY4" fmla="*/ 1625341 h 3630406"/>
                  <a:gd name="connsiteX5" fmla="*/ 863635 w 4989429"/>
                  <a:gd name="connsiteY5" fmla="*/ 2395433 h 3630406"/>
                  <a:gd name="connsiteX6" fmla="*/ 1929762 w 4989429"/>
                  <a:gd name="connsiteY6" fmla="*/ 3625929 h 3630406"/>
                  <a:gd name="connsiteX7" fmla="*/ 2714663 w 4989429"/>
                  <a:gd name="connsiteY7" fmla="*/ 2919163 h 3630406"/>
                  <a:gd name="connsiteX8" fmla="*/ 3705277 w 4989429"/>
                  <a:gd name="connsiteY8" fmla="*/ 2280814 h 363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429" h="3630406">
                    <a:moveTo>
                      <a:pt x="3705354" y="2280737"/>
                    </a:moveTo>
                    <a:cubicBezTo>
                      <a:pt x="3770145" y="1924384"/>
                      <a:pt x="5165629" y="1509720"/>
                      <a:pt x="4970792" y="1178049"/>
                    </a:cubicBezTo>
                    <a:cubicBezTo>
                      <a:pt x="4730370" y="769015"/>
                      <a:pt x="3123080" y="62173"/>
                      <a:pt x="2682730" y="2241"/>
                    </a:cubicBezTo>
                    <a:cubicBezTo>
                      <a:pt x="2325838" y="-46353"/>
                      <a:pt x="1645991" y="709546"/>
                      <a:pt x="1317406" y="902918"/>
                    </a:cubicBezTo>
                    <a:cubicBezTo>
                      <a:pt x="906058" y="1144960"/>
                      <a:pt x="78271" y="1184760"/>
                      <a:pt x="3453" y="1625341"/>
                    </a:cubicBezTo>
                    <a:cubicBezTo>
                      <a:pt x="-56171" y="1976757"/>
                      <a:pt x="673658" y="2068236"/>
                      <a:pt x="863635" y="2395433"/>
                    </a:cubicBezTo>
                    <a:cubicBezTo>
                      <a:pt x="1118636" y="2835628"/>
                      <a:pt x="1491186" y="3550339"/>
                      <a:pt x="1929762" y="3625929"/>
                    </a:cubicBezTo>
                    <a:cubicBezTo>
                      <a:pt x="2282335" y="3686709"/>
                      <a:pt x="2387313" y="3111917"/>
                      <a:pt x="2714663" y="2919163"/>
                    </a:cubicBezTo>
                    <a:cubicBezTo>
                      <a:pt x="3119918" y="2680592"/>
                      <a:pt x="3626525" y="2714067"/>
                      <a:pt x="3705277" y="228081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21" name="Freeform: Shape 1120">
                <a:extLst>
                  <a:ext uri="{FF2B5EF4-FFF2-40B4-BE49-F238E27FC236}">
                    <a16:creationId xmlns:a16="http://schemas.microsoft.com/office/drawing/2014/main" id="{654E6809-D817-EC2D-7D94-FCBC2F1E1D76}"/>
                  </a:ext>
                </a:extLst>
              </p:cNvPr>
              <p:cNvSpPr/>
              <p:nvPr/>
            </p:nvSpPr>
            <p:spPr>
              <a:xfrm>
                <a:off x="3884910" y="2448010"/>
                <a:ext cx="5085470" cy="3738674"/>
              </a:xfrm>
              <a:custGeom>
                <a:avLst/>
                <a:gdLst>
                  <a:gd name="connsiteX0" fmla="*/ 5068621 w 5085470"/>
                  <a:gd name="connsiteY0" fmla="*/ 1212464 h 3738674"/>
                  <a:gd name="connsiteX1" fmla="*/ 2649357 w 5085470"/>
                  <a:gd name="connsiteY1" fmla="*/ 2408 h 3738674"/>
                  <a:gd name="connsiteX2" fmla="*/ 1254723 w 5085470"/>
                  <a:gd name="connsiteY2" fmla="*/ 981143 h 3738674"/>
                  <a:gd name="connsiteX3" fmla="*/ 2629 w 5085470"/>
                  <a:gd name="connsiteY3" fmla="*/ 1757174 h 3738674"/>
                  <a:gd name="connsiteX4" fmla="*/ 834273 w 5085470"/>
                  <a:gd name="connsiteY4" fmla="*/ 2431853 h 3738674"/>
                  <a:gd name="connsiteX5" fmla="*/ 1906801 w 5085470"/>
                  <a:gd name="connsiteY5" fmla="*/ 3735856 h 3738674"/>
                  <a:gd name="connsiteX6" fmla="*/ 2641798 w 5085470"/>
                  <a:gd name="connsiteY6" fmla="*/ 2920796 h 3738674"/>
                  <a:gd name="connsiteX7" fmla="*/ 3696046 w 5085470"/>
                  <a:gd name="connsiteY7" fmla="*/ 2336054 h 3738674"/>
                  <a:gd name="connsiteX8" fmla="*/ 5068621 w 5085470"/>
                  <a:gd name="connsiteY8" fmla="*/ 1212464 h 37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5470" h="3738674">
                    <a:moveTo>
                      <a:pt x="5068621" y="1212464"/>
                    </a:moveTo>
                    <a:cubicBezTo>
                      <a:pt x="4821720" y="792863"/>
                      <a:pt x="3095646" y="71519"/>
                      <a:pt x="2649357" y="2408"/>
                    </a:cubicBezTo>
                    <a:cubicBezTo>
                      <a:pt x="2306348" y="-50736"/>
                      <a:pt x="1577214" y="791397"/>
                      <a:pt x="1254723" y="981143"/>
                    </a:cubicBezTo>
                    <a:cubicBezTo>
                      <a:pt x="832190" y="1229819"/>
                      <a:pt x="69503" y="1307260"/>
                      <a:pt x="2629" y="1757174"/>
                    </a:cubicBezTo>
                    <a:cubicBezTo>
                      <a:pt x="-47970" y="2097406"/>
                      <a:pt x="646301" y="2112292"/>
                      <a:pt x="834273" y="2431853"/>
                    </a:cubicBezTo>
                    <a:cubicBezTo>
                      <a:pt x="1082023" y="2852919"/>
                      <a:pt x="1458738" y="3667825"/>
                      <a:pt x="1906801" y="3735856"/>
                    </a:cubicBezTo>
                    <a:cubicBezTo>
                      <a:pt x="2248499" y="3787689"/>
                      <a:pt x="2320695" y="3109771"/>
                      <a:pt x="2641798" y="2920796"/>
                    </a:cubicBezTo>
                    <a:cubicBezTo>
                      <a:pt x="3057851" y="2675977"/>
                      <a:pt x="3624313" y="2778024"/>
                      <a:pt x="3696046" y="2336054"/>
                    </a:cubicBezTo>
                    <a:cubicBezTo>
                      <a:pt x="3752276" y="1989652"/>
                      <a:pt x="5260450" y="1538503"/>
                      <a:pt x="5068621" y="121246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97" name="Graphic 5">
              <a:extLst>
                <a:ext uri="{FF2B5EF4-FFF2-40B4-BE49-F238E27FC236}">
                  <a16:creationId xmlns:a16="http://schemas.microsoft.com/office/drawing/2014/main" id="{9BE950C4-76A2-7061-443B-404340BF91BE}"/>
                </a:ext>
              </a:extLst>
            </p:cNvPr>
            <p:cNvGrpSpPr/>
            <p:nvPr/>
          </p:nvGrpSpPr>
          <p:grpSpPr>
            <a:xfrm rot="2104378">
              <a:off x="-6412179" y="232532"/>
              <a:ext cx="2239898" cy="2863531"/>
              <a:chOff x="4061078" y="1549502"/>
              <a:chExt cx="3873961" cy="4952549"/>
            </a:xfrm>
            <a:noFill/>
          </p:grpSpPr>
          <p:sp>
            <p:nvSpPr>
              <p:cNvPr id="1098" name="Freeform: Shape 1097">
                <a:extLst>
                  <a:ext uri="{FF2B5EF4-FFF2-40B4-BE49-F238E27FC236}">
                    <a16:creationId xmlns:a16="http://schemas.microsoft.com/office/drawing/2014/main" id="{9C6B864A-A1AC-01BE-9332-7757A8E4F852}"/>
                  </a:ext>
                </a:extLst>
              </p:cNvPr>
              <p:cNvSpPr/>
              <p:nvPr/>
            </p:nvSpPr>
            <p:spPr>
              <a:xfrm>
                <a:off x="4475868" y="1549502"/>
                <a:ext cx="3007008" cy="4952549"/>
              </a:xfrm>
              <a:custGeom>
                <a:avLst/>
                <a:gdLst>
                  <a:gd name="connsiteX0" fmla="*/ 2976817 w 3007008"/>
                  <a:gd name="connsiteY0" fmla="*/ 2669180 h 4952549"/>
                  <a:gd name="connsiteX1" fmla="*/ 2432801 w 3007008"/>
                  <a:gd name="connsiteY1" fmla="*/ 1308330 h 4952549"/>
                  <a:gd name="connsiteX2" fmla="*/ 1795840 w 3007008"/>
                  <a:gd name="connsiteY2" fmla="*/ 7 h 4952549"/>
                  <a:gd name="connsiteX3" fmla="*/ 437072 w 3007008"/>
                  <a:gd name="connsiteY3" fmla="*/ 1607682 h 4952549"/>
                  <a:gd name="connsiteX4" fmla="*/ 310112 w 3007008"/>
                  <a:gd name="connsiteY4" fmla="*/ 2718545 h 4952549"/>
                  <a:gd name="connsiteX5" fmla="*/ 413007 w 3007008"/>
                  <a:gd name="connsiteY5" fmla="*/ 3875302 h 4952549"/>
                  <a:gd name="connsiteX6" fmla="*/ 1776248 w 3007008"/>
                  <a:gd name="connsiteY6" fmla="*/ 4952536 h 4952549"/>
                  <a:gd name="connsiteX7" fmla="*/ 2522815 w 3007008"/>
                  <a:gd name="connsiteY7" fmla="*/ 3870057 h 4952549"/>
                  <a:gd name="connsiteX8" fmla="*/ 2976817 w 3007008"/>
                  <a:gd name="connsiteY8" fmla="*/ 2669180 h 495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008" h="4952549">
                    <a:moveTo>
                      <a:pt x="2976817" y="2669180"/>
                    </a:moveTo>
                    <a:cubicBezTo>
                      <a:pt x="2795478" y="2205613"/>
                      <a:pt x="2780206" y="1596883"/>
                      <a:pt x="2432801" y="1308330"/>
                    </a:cubicBezTo>
                    <a:cubicBezTo>
                      <a:pt x="2165768" y="1086497"/>
                      <a:pt x="2170087" y="2861"/>
                      <a:pt x="1795840" y="7"/>
                    </a:cubicBezTo>
                    <a:cubicBezTo>
                      <a:pt x="1305585" y="-3772"/>
                      <a:pt x="857599" y="1434442"/>
                      <a:pt x="437072" y="1607682"/>
                    </a:cubicBezTo>
                    <a:cubicBezTo>
                      <a:pt x="-439463" y="1968739"/>
                      <a:pt x="265838" y="2328563"/>
                      <a:pt x="310112" y="2718545"/>
                    </a:cubicBezTo>
                    <a:cubicBezTo>
                      <a:pt x="365185" y="3203940"/>
                      <a:pt x="63519" y="3586749"/>
                      <a:pt x="413007" y="3875302"/>
                    </a:cubicBezTo>
                    <a:cubicBezTo>
                      <a:pt x="679500" y="4095361"/>
                      <a:pt x="1403775" y="4949682"/>
                      <a:pt x="1776248" y="4952536"/>
                    </a:cubicBezTo>
                    <a:cubicBezTo>
                      <a:pt x="2258944" y="4956238"/>
                      <a:pt x="2234184" y="4212294"/>
                      <a:pt x="2522815" y="3870057"/>
                    </a:cubicBezTo>
                    <a:cubicBezTo>
                      <a:pt x="2749045" y="3601790"/>
                      <a:pt x="3114576" y="3021444"/>
                      <a:pt x="2976817" y="2669180"/>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99" name="Freeform: Shape 1098">
                <a:extLst>
                  <a:ext uri="{FF2B5EF4-FFF2-40B4-BE49-F238E27FC236}">
                    <a16:creationId xmlns:a16="http://schemas.microsoft.com/office/drawing/2014/main" id="{3E6C4716-2AAD-8A0A-752F-DEFC36B00157}"/>
                  </a:ext>
                </a:extLst>
              </p:cNvPr>
              <p:cNvSpPr/>
              <p:nvPr/>
            </p:nvSpPr>
            <p:spPr>
              <a:xfrm>
                <a:off x="4482456" y="1627788"/>
                <a:ext cx="3018571" cy="4778052"/>
              </a:xfrm>
              <a:custGeom>
                <a:avLst/>
                <a:gdLst>
                  <a:gd name="connsiteX0" fmla="*/ 1752691 w 3018571"/>
                  <a:gd name="connsiteY0" fmla="*/ 4776677 h 4778052"/>
                  <a:gd name="connsiteX1" fmla="*/ 2591277 w 3018571"/>
                  <a:gd name="connsiteY1" fmla="*/ 3811826 h 4778052"/>
                  <a:gd name="connsiteX2" fmla="*/ 2984730 w 3018571"/>
                  <a:gd name="connsiteY2" fmla="*/ 2584107 h 4778052"/>
                  <a:gd name="connsiteX3" fmla="*/ 2466168 w 3018571"/>
                  <a:gd name="connsiteY3" fmla="*/ 1202817 h 4778052"/>
                  <a:gd name="connsiteX4" fmla="*/ 1720373 w 3018571"/>
                  <a:gd name="connsiteY4" fmla="*/ 11 h 4778052"/>
                  <a:gd name="connsiteX5" fmla="*/ 440974 w 3018571"/>
                  <a:gd name="connsiteY5" fmla="*/ 1547522 h 4778052"/>
                  <a:gd name="connsiteX6" fmla="*/ 238116 w 3018571"/>
                  <a:gd name="connsiteY6" fmla="*/ 2690858 h 4778052"/>
                  <a:gd name="connsiteX7" fmla="*/ 359985 w 3018571"/>
                  <a:gd name="connsiteY7" fmla="*/ 3853863 h 4778052"/>
                  <a:gd name="connsiteX8" fmla="*/ 1752691 w 3018571"/>
                  <a:gd name="connsiteY8" fmla="*/ 4776754 h 477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571" h="4778052">
                    <a:moveTo>
                      <a:pt x="1752691" y="4776677"/>
                    </a:moveTo>
                    <a:cubicBezTo>
                      <a:pt x="2216181" y="4812235"/>
                      <a:pt x="2306966" y="4149435"/>
                      <a:pt x="2591277" y="3811826"/>
                    </a:cubicBezTo>
                    <a:cubicBezTo>
                      <a:pt x="2825220" y="3533917"/>
                      <a:pt x="3119172" y="2944162"/>
                      <a:pt x="2984730" y="2584107"/>
                    </a:cubicBezTo>
                    <a:cubicBezTo>
                      <a:pt x="2815579" y="2131107"/>
                      <a:pt x="2808174" y="1486896"/>
                      <a:pt x="2466168" y="1202817"/>
                    </a:cubicBezTo>
                    <a:cubicBezTo>
                      <a:pt x="2189185" y="972730"/>
                      <a:pt x="2101099" y="-3845"/>
                      <a:pt x="1720373" y="11"/>
                    </a:cubicBezTo>
                    <a:cubicBezTo>
                      <a:pt x="1244079" y="4794"/>
                      <a:pt x="830648" y="1354614"/>
                      <a:pt x="440974" y="1547522"/>
                    </a:cubicBezTo>
                    <a:cubicBezTo>
                      <a:pt x="-382030" y="1955091"/>
                      <a:pt x="190216" y="2298408"/>
                      <a:pt x="238116" y="2690858"/>
                    </a:cubicBezTo>
                    <a:cubicBezTo>
                      <a:pt x="294422" y="3162909"/>
                      <a:pt x="16205" y="3569861"/>
                      <a:pt x="359985" y="3853863"/>
                    </a:cubicBezTo>
                    <a:cubicBezTo>
                      <a:pt x="635965" y="4081944"/>
                      <a:pt x="1362169" y="4746827"/>
                      <a:pt x="1752691" y="4776754"/>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00" name="Freeform: Shape 1099">
                <a:extLst>
                  <a:ext uri="{FF2B5EF4-FFF2-40B4-BE49-F238E27FC236}">
                    <a16:creationId xmlns:a16="http://schemas.microsoft.com/office/drawing/2014/main" id="{17EF1189-387F-BD04-0A58-9DA9099C98FB}"/>
                  </a:ext>
                </a:extLst>
              </p:cNvPr>
              <p:cNvSpPr/>
              <p:nvPr/>
            </p:nvSpPr>
            <p:spPr>
              <a:xfrm>
                <a:off x="4484173" y="1705758"/>
                <a:ext cx="3036493" cy="4605873"/>
              </a:xfrm>
              <a:custGeom>
                <a:avLst/>
                <a:gdLst>
                  <a:gd name="connsiteX0" fmla="*/ 1734082 w 3036493"/>
                  <a:gd name="connsiteY0" fmla="*/ 4601058 h 4605873"/>
                  <a:gd name="connsiteX1" fmla="*/ 2664764 w 3036493"/>
                  <a:gd name="connsiteY1" fmla="*/ 3753833 h 4605873"/>
                  <a:gd name="connsiteX2" fmla="*/ 2997591 w 3036493"/>
                  <a:gd name="connsiteY2" fmla="*/ 2499272 h 4605873"/>
                  <a:gd name="connsiteX3" fmla="*/ 2504559 w 3036493"/>
                  <a:gd name="connsiteY3" fmla="*/ 1097465 h 4605873"/>
                  <a:gd name="connsiteX4" fmla="*/ 1649930 w 3036493"/>
                  <a:gd name="connsiteY4" fmla="*/ 100 h 4605873"/>
                  <a:gd name="connsiteX5" fmla="*/ 449901 w 3036493"/>
                  <a:gd name="connsiteY5" fmla="*/ 1487524 h 4605873"/>
                  <a:gd name="connsiteX6" fmla="*/ 171221 w 3036493"/>
                  <a:gd name="connsiteY6" fmla="*/ 2663410 h 4605873"/>
                  <a:gd name="connsiteX7" fmla="*/ 311988 w 3036493"/>
                  <a:gd name="connsiteY7" fmla="*/ 3832586 h 4605873"/>
                  <a:gd name="connsiteX8" fmla="*/ 1734159 w 3036493"/>
                  <a:gd name="connsiteY8" fmla="*/ 4601135 h 46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493" h="4605873">
                    <a:moveTo>
                      <a:pt x="1734082" y="4601058"/>
                    </a:moveTo>
                    <a:cubicBezTo>
                      <a:pt x="2177440" y="4664460"/>
                      <a:pt x="2384618" y="4086814"/>
                      <a:pt x="2664764" y="3753833"/>
                    </a:cubicBezTo>
                    <a:cubicBezTo>
                      <a:pt x="2906420" y="3466283"/>
                      <a:pt x="3128562" y="2867271"/>
                      <a:pt x="2997591" y="2499272"/>
                    </a:cubicBezTo>
                    <a:cubicBezTo>
                      <a:pt x="2840240" y="2056917"/>
                      <a:pt x="2841089" y="1377070"/>
                      <a:pt x="2504559" y="1097465"/>
                    </a:cubicBezTo>
                    <a:cubicBezTo>
                      <a:pt x="2217549" y="859048"/>
                      <a:pt x="2037290" y="-10699"/>
                      <a:pt x="1649930" y="100"/>
                    </a:cubicBezTo>
                    <a:cubicBezTo>
                      <a:pt x="1187597" y="12981"/>
                      <a:pt x="808491" y="1275410"/>
                      <a:pt x="449901" y="1487524"/>
                    </a:cubicBezTo>
                    <a:cubicBezTo>
                      <a:pt x="-320113" y="1942838"/>
                      <a:pt x="120622" y="2268337"/>
                      <a:pt x="171221" y="2663410"/>
                    </a:cubicBezTo>
                    <a:cubicBezTo>
                      <a:pt x="229996" y="3121963"/>
                      <a:pt x="-26007" y="3553212"/>
                      <a:pt x="311988" y="3832586"/>
                    </a:cubicBezTo>
                    <a:cubicBezTo>
                      <a:pt x="597533" y="4068688"/>
                      <a:pt x="1324122" y="4542514"/>
                      <a:pt x="1734159" y="4601135"/>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01" name="Freeform: Shape 1100">
                <a:extLst>
                  <a:ext uri="{FF2B5EF4-FFF2-40B4-BE49-F238E27FC236}">
                    <a16:creationId xmlns:a16="http://schemas.microsoft.com/office/drawing/2014/main" id="{73C4CB63-33F9-7215-A795-CE21FFCD5E28}"/>
                  </a:ext>
                </a:extLst>
              </p:cNvPr>
              <p:cNvSpPr/>
              <p:nvPr/>
            </p:nvSpPr>
            <p:spPr>
              <a:xfrm>
                <a:off x="4477865" y="1783678"/>
                <a:ext cx="3064583" cy="4435839"/>
              </a:xfrm>
              <a:custGeom>
                <a:avLst/>
                <a:gdLst>
                  <a:gd name="connsiteX0" fmla="*/ 1723421 w 3064583"/>
                  <a:gd name="connsiteY0" fmla="*/ 4425487 h 4435839"/>
                  <a:gd name="connsiteX1" fmla="*/ 2746122 w 3064583"/>
                  <a:gd name="connsiteY1" fmla="*/ 3695890 h 4435839"/>
                  <a:gd name="connsiteX2" fmla="*/ 3018400 w 3064583"/>
                  <a:gd name="connsiteY2" fmla="*/ 2414487 h 4435839"/>
                  <a:gd name="connsiteX3" fmla="*/ 2550822 w 3064583"/>
                  <a:gd name="connsiteY3" fmla="*/ 992240 h 4435839"/>
                  <a:gd name="connsiteX4" fmla="*/ 1587359 w 3064583"/>
                  <a:gd name="connsiteY4" fmla="*/ 315 h 4435839"/>
                  <a:gd name="connsiteX5" fmla="*/ 466700 w 3064583"/>
                  <a:gd name="connsiteY5" fmla="*/ 1427576 h 4435839"/>
                  <a:gd name="connsiteX6" fmla="*/ 112198 w 3064583"/>
                  <a:gd name="connsiteY6" fmla="*/ 2635935 h 4435839"/>
                  <a:gd name="connsiteX7" fmla="*/ 271940 w 3064583"/>
                  <a:gd name="connsiteY7" fmla="*/ 3811281 h 4435839"/>
                  <a:gd name="connsiteX8" fmla="*/ 1723498 w 3064583"/>
                  <a:gd name="connsiteY8" fmla="*/ 4425487 h 44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583" h="4435839">
                    <a:moveTo>
                      <a:pt x="1723421" y="4425487"/>
                    </a:moveTo>
                    <a:cubicBezTo>
                      <a:pt x="2146185" y="4513187"/>
                      <a:pt x="2470296" y="4024167"/>
                      <a:pt x="2746122" y="3695890"/>
                    </a:cubicBezTo>
                    <a:cubicBezTo>
                      <a:pt x="2995492" y="3398699"/>
                      <a:pt x="3145592" y="2790508"/>
                      <a:pt x="3018400" y="2414487"/>
                    </a:cubicBezTo>
                    <a:cubicBezTo>
                      <a:pt x="2872465" y="1983084"/>
                      <a:pt x="2881952" y="1267371"/>
                      <a:pt x="2550822" y="992240"/>
                    </a:cubicBezTo>
                    <a:cubicBezTo>
                      <a:pt x="2253785" y="745493"/>
                      <a:pt x="1981275" y="-17734"/>
                      <a:pt x="1587359" y="315"/>
                    </a:cubicBezTo>
                    <a:cubicBezTo>
                      <a:pt x="1138987" y="20832"/>
                      <a:pt x="794205" y="1197181"/>
                      <a:pt x="466700" y="1427576"/>
                    </a:cubicBezTo>
                    <a:cubicBezTo>
                      <a:pt x="-250479" y="1932100"/>
                      <a:pt x="58205" y="2238316"/>
                      <a:pt x="112198" y="2635935"/>
                    </a:cubicBezTo>
                    <a:cubicBezTo>
                      <a:pt x="172593" y="3081144"/>
                      <a:pt x="-60347" y="3536534"/>
                      <a:pt x="271940" y="3811281"/>
                    </a:cubicBezTo>
                    <a:cubicBezTo>
                      <a:pt x="566972" y="4055483"/>
                      <a:pt x="1293253" y="4336245"/>
                      <a:pt x="1723498" y="4425487"/>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02" name="Freeform: Shape 1101">
                <a:extLst>
                  <a:ext uri="{FF2B5EF4-FFF2-40B4-BE49-F238E27FC236}">
                    <a16:creationId xmlns:a16="http://schemas.microsoft.com/office/drawing/2014/main" id="{FE651943-608D-21B1-0CA6-896EED8296DF}"/>
                  </a:ext>
                </a:extLst>
              </p:cNvPr>
              <p:cNvSpPr/>
              <p:nvPr/>
            </p:nvSpPr>
            <p:spPr>
              <a:xfrm>
                <a:off x="4460130" y="1861400"/>
                <a:ext cx="3107969" cy="4268490"/>
              </a:xfrm>
              <a:custGeom>
                <a:avLst/>
                <a:gdLst>
                  <a:gd name="connsiteX0" fmla="*/ 1724263 w 3107969"/>
                  <a:gd name="connsiteY0" fmla="*/ 4250116 h 4268490"/>
                  <a:gd name="connsiteX1" fmla="*/ 2838983 w 3107969"/>
                  <a:gd name="connsiteY1" fmla="*/ 3638145 h 4268490"/>
                  <a:gd name="connsiteX2" fmla="*/ 3050712 w 3107969"/>
                  <a:gd name="connsiteY2" fmla="*/ 2329900 h 4268490"/>
                  <a:gd name="connsiteX3" fmla="*/ 2608666 w 3107969"/>
                  <a:gd name="connsiteY3" fmla="*/ 887212 h 4268490"/>
                  <a:gd name="connsiteX4" fmla="*/ 1536291 w 3107969"/>
                  <a:gd name="connsiteY4" fmla="*/ 728 h 4268490"/>
                  <a:gd name="connsiteX5" fmla="*/ 495001 w 3107969"/>
                  <a:gd name="connsiteY5" fmla="*/ 1367826 h 4268490"/>
                  <a:gd name="connsiteX6" fmla="*/ 64601 w 3107969"/>
                  <a:gd name="connsiteY6" fmla="*/ 2608657 h 4268490"/>
                  <a:gd name="connsiteX7" fmla="*/ 243317 w 3107969"/>
                  <a:gd name="connsiteY7" fmla="*/ 3790251 h 4268490"/>
                  <a:gd name="connsiteX8" fmla="*/ 1724340 w 3107969"/>
                  <a:gd name="connsiteY8" fmla="*/ 4250116 h 426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7969" h="4268490">
                    <a:moveTo>
                      <a:pt x="1724263" y="4250116"/>
                    </a:moveTo>
                    <a:cubicBezTo>
                      <a:pt x="2126510" y="4359027"/>
                      <a:pt x="2567400" y="3961794"/>
                      <a:pt x="2838983" y="3638145"/>
                    </a:cubicBezTo>
                    <a:cubicBezTo>
                      <a:pt x="3096066" y="3331235"/>
                      <a:pt x="3173893" y="2714020"/>
                      <a:pt x="3050712" y="2329900"/>
                    </a:cubicBezTo>
                    <a:cubicBezTo>
                      <a:pt x="2915808" y="1909528"/>
                      <a:pt x="2934396" y="1157793"/>
                      <a:pt x="2608666" y="887212"/>
                    </a:cubicBezTo>
                    <a:cubicBezTo>
                      <a:pt x="2301601" y="632135"/>
                      <a:pt x="1936918" y="-24880"/>
                      <a:pt x="1536291" y="728"/>
                    </a:cubicBezTo>
                    <a:cubicBezTo>
                      <a:pt x="1101957" y="28496"/>
                      <a:pt x="791576" y="1119844"/>
                      <a:pt x="495001" y="1367826"/>
                    </a:cubicBezTo>
                    <a:cubicBezTo>
                      <a:pt x="-169265" y="1923180"/>
                      <a:pt x="7215" y="2208570"/>
                      <a:pt x="64601" y="2608657"/>
                    </a:cubicBezTo>
                    <a:cubicBezTo>
                      <a:pt x="126539" y="3040445"/>
                      <a:pt x="-83262" y="3520055"/>
                      <a:pt x="243317" y="3790251"/>
                    </a:cubicBezTo>
                    <a:cubicBezTo>
                      <a:pt x="547914" y="4042475"/>
                      <a:pt x="1273500" y="4128092"/>
                      <a:pt x="1724340" y="4250116"/>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03" name="Freeform: Shape 1102">
                <a:extLst>
                  <a:ext uri="{FF2B5EF4-FFF2-40B4-BE49-F238E27FC236}">
                    <a16:creationId xmlns:a16="http://schemas.microsoft.com/office/drawing/2014/main" id="{4FDE450B-84EB-5041-6187-67BE6D548E90}"/>
                  </a:ext>
                </a:extLst>
              </p:cNvPr>
              <p:cNvSpPr/>
              <p:nvPr/>
            </p:nvSpPr>
            <p:spPr>
              <a:xfrm>
                <a:off x="4426209" y="1938811"/>
                <a:ext cx="3173562" cy="4104897"/>
              </a:xfrm>
              <a:custGeom>
                <a:avLst/>
                <a:gdLst>
                  <a:gd name="connsiteX0" fmla="*/ 1741215 w 3173562"/>
                  <a:gd name="connsiteY0" fmla="*/ 4075055 h 4104897"/>
                  <a:gd name="connsiteX1" fmla="*/ 2947955 w 3173562"/>
                  <a:gd name="connsiteY1" fmla="*/ 3580712 h 4104897"/>
                  <a:gd name="connsiteX2" fmla="*/ 3099057 w 3173562"/>
                  <a:gd name="connsiteY2" fmla="*/ 2245625 h 4104897"/>
                  <a:gd name="connsiteX3" fmla="*/ 2682464 w 3173562"/>
                  <a:gd name="connsiteY3" fmla="*/ 782497 h 4104897"/>
                  <a:gd name="connsiteX4" fmla="*/ 1501255 w 3173562"/>
                  <a:gd name="connsiteY4" fmla="*/ 1452 h 4104897"/>
                  <a:gd name="connsiteX5" fmla="*/ 539335 w 3173562"/>
                  <a:gd name="connsiteY5" fmla="*/ 1308387 h 4104897"/>
                  <a:gd name="connsiteX6" fmla="*/ 33114 w 3173562"/>
                  <a:gd name="connsiteY6" fmla="*/ 2581691 h 4104897"/>
                  <a:gd name="connsiteX7" fmla="*/ 230727 w 3173562"/>
                  <a:gd name="connsiteY7" fmla="*/ 3769455 h 4104897"/>
                  <a:gd name="connsiteX8" fmla="*/ 1741215 w 3173562"/>
                  <a:gd name="connsiteY8" fmla="*/ 4074978 h 4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562" h="4104897">
                    <a:moveTo>
                      <a:pt x="1741215" y="4075055"/>
                    </a:moveTo>
                    <a:cubicBezTo>
                      <a:pt x="2123407" y="4202555"/>
                      <a:pt x="2680613" y="3899655"/>
                      <a:pt x="2947955" y="3580712"/>
                    </a:cubicBezTo>
                    <a:cubicBezTo>
                      <a:pt x="3212750" y="3264160"/>
                      <a:pt x="3218073" y="2637921"/>
                      <a:pt x="3099057" y="2245625"/>
                    </a:cubicBezTo>
                    <a:cubicBezTo>
                      <a:pt x="2974874" y="1836359"/>
                      <a:pt x="3002796" y="1048604"/>
                      <a:pt x="2682464" y="782497"/>
                    </a:cubicBezTo>
                    <a:cubicBezTo>
                      <a:pt x="2365449" y="519089"/>
                      <a:pt x="1908516" y="-31946"/>
                      <a:pt x="1501255" y="1452"/>
                    </a:cubicBezTo>
                    <a:cubicBezTo>
                      <a:pt x="1080960" y="36008"/>
                      <a:pt x="805288" y="1043668"/>
                      <a:pt x="539335" y="1308387"/>
                    </a:cubicBezTo>
                    <a:cubicBezTo>
                      <a:pt x="-71324" y="1916191"/>
                      <a:pt x="-27821" y="2179059"/>
                      <a:pt x="33114" y="2581691"/>
                    </a:cubicBezTo>
                    <a:cubicBezTo>
                      <a:pt x="96440" y="3000135"/>
                      <a:pt x="-90144" y="3503888"/>
                      <a:pt x="230727" y="3769455"/>
                    </a:cubicBezTo>
                    <a:cubicBezTo>
                      <a:pt x="544811" y="4029701"/>
                      <a:pt x="1270089" y="3917782"/>
                      <a:pt x="1741215" y="4074978"/>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04" name="Freeform: Shape 1103">
                <a:extLst>
                  <a:ext uri="{FF2B5EF4-FFF2-40B4-BE49-F238E27FC236}">
                    <a16:creationId xmlns:a16="http://schemas.microsoft.com/office/drawing/2014/main" id="{CF9D283B-C751-0E2D-571B-943120F4861A}"/>
                  </a:ext>
                </a:extLst>
              </p:cNvPr>
              <p:cNvSpPr/>
              <p:nvPr/>
            </p:nvSpPr>
            <p:spPr>
              <a:xfrm>
                <a:off x="4376099" y="2015664"/>
                <a:ext cx="3263713" cy="3947335"/>
              </a:xfrm>
              <a:custGeom>
                <a:avLst/>
                <a:gdLst>
                  <a:gd name="connsiteX0" fmla="*/ 1774433 w 3263713"/>
                  <a:gd name="connsiteY0" fmla="*/ 3900552 h 3947335"/>
                  <a:gd name="connsiteX1" fmla="*/ 3073192 w 3263713"/>
                  <a:gd name="connsiteY1" fmla="*/ 3523836 h 3947335"/>
                  <a:gd name="connsiteX2" fmla="*/ 3163745 w 3263713"/>
                  <a:gd name="connsiteY2" fmla="*/ 2161907 h 3947335"/>
                  <a:gd name="connsiteX3" fmla="*/ 2772683 w 3263713"/>
                  <a:gd name="connsiteY3" fmla="*/ 678262 h 3947335"/>
                  <a:gd name="connsiteX4" fmla="*/ 1482563 w 3263713"/>
                  <a:gd name="connsiteY4" fmla="*/ 2735 h 3947335"/>
                  <a:gd name="connsiteX5" fmla="*/ 600012 w 3263713"/>
                  <a:gd name="connsiteY5" fmla="*/ 1249583 h 3947335"/>
                  <a:gd name="connsiteX6" fmla="*/ 17970 w 3263713"/>
                  <a:gd name="connsiteY6" fmla="*/ 2555437 h 3947335"/>
                  <a:gd name="connsiteX7" fmla="*/ 234558 w 3263713"/>
                  <a:gd name="connsiteY7" fmla="*/ 3749449 h 3947335"/>
                  <a:gd name="connsiteX8" fmla="*/ 1774433 w 3263713"/>
                  <a:gd name="connsiteY8" fmla="*/ 3900629 h 394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713" h="3947335">
                    <a:moveTo>
                      <a:pt x="1774433" y="3900552"/>
                    </a:moveTo>
                    <a:cubicBezTo>
                      <a:pt x="2137188" y="4044635"/>
                      <a:pt x="2810169" y="3838151"/>
                      <a:pt x="3073192" y="3523836"/>
                    </a:cubicBezTo>
                    <a:cubicBezTo>
                      <a:pt x="3345701" y="3197643"/>
                      <a:pt x="3278210" y="2562533"/>
                      <a:pt x="3163745" y="2161907"/>
                    </a:cubicBezTo>
                    <a:cubicBezTo>
                      <a:pt x="3049975" y="1763902"/>
                      <a:pt x="3087538" y="939895"/>
                      <a:pt x="2772683" y="678262"/>
                    </a:cubicBezTo>
                    <a:cubicBezTo>
                      <a:pt x="2445641" y="406524"/>
                      <a:pt x="1896534" y="-38994"/>
                      <a:pt x="1482563" y="2735"/>
                    </a:cubicBezTo>
                    <a:cubicBezTo>
                      <a:pt x="1068593" y="44463"/>
                      <a:pt x="835884" y="968666"/>
                      <a:pt x="600012" y="1249583"/>
                    </a:cubicBezTo>
                    <a:cubicBezTo>
                      <a:pt x="44118" y="1911380"/>
                      <a:pt x="-46590" y="2150260"/>
                      <a:pt x="17970" y="2555437"/>
                    </a:cubicBezTo>
                    <a:cubicBezTo>
                      <a:pt x="82530" y="2960460"/>
                      <a:pt x="-80606" y="3488355"/>
                      <a:pt x="234558" y="3749449"/>
                    </a:cubicBezTo>
                    <a:cubicBezTo>
                      <a:pt x="558206" y="4017716"/>
                      <a:pt x="1283870" y="3705792"/>
                      <a:pt x="1774433" y="3900629"/>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05" name="Freeform: Shape 1104">
                <a:extLst>
                  <a:ext uri="{FF2B5EF4-FFF2-40B4-BE49-F238E27FC236}">
                    <a16:creationId xmlns:a16="http://schemas.microsoft.com/office/drawing/2014/main" id="{07F4BBF9-B58B-BC03-8497-2F4B543B7466}"/>
                  </a:ext>
                </a:extLst>
              </p:cNvPr>
              <p:cNvSpPr/>
              <p:nvPr/>
            </p:nvSpPr>
            <p:spPr>
              <a:xfrm>
                <a:off x="4316854" y="2091550"/>
                <a:ext cx="3371549" cy="3814147"/>
              </a:xfrm>
              <a:custGeom>
                <a:avLst/>
                <a:gdLst>
                  <a:gd name="connsiteX0" fmla="*/ 1816709 w 3371549"/>
                  <a:gd name="connsiteY0" fmla="*/ 3727016 h 3814147"/>
                  <a:gd name="connsiteX1" fmla="*/ 3207564 w 3371549"/>
                  <a:gd name="connsiteY1" fmla="*/ 3467928 h 3814147"/>
                  <a:gd name="connsiteX2" fmla="*/ 3237568 w 3371549"/>
                  <a:gd name="connsiteY2" fmla="*/ 2079156 h 3814147"/>
                  <a:gd name="connsiteX3" fmla="*/ 2871960 w 3371549"/>
                  <a:gd name="connsiteY3" fmla="*/ 575071 h 3814147"/>
                  <a:gd name="connsiteX4" fmla="*/ 1473006 w 3371549"/>
                  <a:gd name="connsiteY4" fmla="*/ 4984 h 3814147"/>
                  <a:gd name="connsiteX5" fmla="*/ 669824 w 3371549"/>
                  <a:gd name="connsiteY5" fmla="*/ 1191668 h 3814147"/>
                  <a:gd name="connsiteX6" fmla="*/ 11883 w 3371549"/>
                  <a:gd name="connsiteY6" fmla="*/ 2529996 h 3814147"/>
                  <a:gd name="connsiteX7" fmla="*/ 247369 w 3371549"/>
                  <a:gd name="connsiteY7" fmla="*/ 3730178 h 3814147"/>
                  <a:gd name="connsiteX8" fmla="*/ 1816709 w 3371549"/>
                  <a:gd name="connsiteY8" fmla="*/ 3727016 h 381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549" h="3814147">
                    <a:moveTo>
                      <a:pt x="1816709" y="3727016"/>
                    </a:moveTo>
                    <a:cubicBezTo>
                      <a:pt x="2160874" y="3886063"/>
                      <a:pt x="2948707" y="3777615"/>
                      <a:pt x="3207564" y="3467928"/>
                    </a:cubicBezTo>
                    <a:cubicBezTo>
                      <a:pt x="3487786" y="3132092"/>
                      <a:pt x="3347173" y="2488190"/>
                      <a:pt x="3237568" y="2079156"/>
                    </a:cubicBezTo>
                    <a:cubicBezTo>
                      <a:pt x="3133902" y="1692567"/>
                      <a:pt x="3181416" y="832231"/>
                      <a:pt x="2871960" y="575071"/>
                    </a:cubicBezTo>
                    <a:cubicBezTo>
                      <a:pt x="2534890" y="295002"/>
                      <a:pt x="1893533" y="-45307"/>
                      <a:pt x="1473006" y="4984"/>
                    </a:cubicBezTo>
                    <a:cubicBezTo>
                      <a:pt x="1080710" y="51880"/>
                      <a:pt x="876308" y="895248"/>
                      <a:pt x="669824" y="1191668"/>
                    </a:cubicBezTo>
                    <a:cubicBezTo>
                      <a:pt x="170313" y="1908693"/>
                      <a:pt x="-56379" y="2122427"/>
                      <a:pt x="11883" y="2529996"/>
                    </a:cubicBezTo>
                    <a:cubicBezTo>
                      <a:pt x="80145" y="2937564"/>
                      <a:pt x="-62010" y="3473713"/>
                      <a:pt x="247369" y="3730178"/>
                    </a:cubicBezTo>
                    <a:cubicBezTo>
                      <a:pt x="580505" y="4006544"/>
                      <a:pt x="1307942" y="3491916"/>
                      <a:pt x="1816709" y="3727016"/>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06" name="Freeform: Shape 1105">
                <a:extLst>
                  <a:ext uri="{FF2B5EF4-FFF2-40B4-BE49-F238E27FC236}">
                    <a16:creationId xmlns:a16="http://schemas.microsoft.com/office/drawing/2014/main" id="{E7A20FEE-0364-A61D-4D87-6C6572180A77}"/>
                  </a:ext>
                </a:extLst>
              </p:cNvPr>
              <p:cNvSpPr/>
              <p:nvPr/>
            </p:nvSpPr>
            <p:spPr>
              <a:xfrm>
                <a:off x="4254170" y="2165535"/>
                <a:ext cx="3489733" cy="3780696"/>
              </a:xfrm>
              <a:custGeom>
                <a:avLst/>
                <a:gdLst>
                  <a:gd name="connsiteX0" fmla="*/ 1862424 w 3489733"/>
                  <a:gd name="connsiteY0" fmla="*/ 3555381 h 3780696"/>
                  <a:gd name="connsiteX1" fmla="*/ 3345298 w 3489733"/>
                  <a:gd name="connsiteY1" fmla="*/ 3413920 h 3780696"/>
                  <a:gd name="connsiteX2" fmla="*/ 3314677 w 3489733"/>
                  <a:gd name="connsiteY2" fmla="*/ 1998383 h 3780696"/>
                  <a:gd name="connsiteX3" fmla="*/ 2974599 w 3489733"/>
                  <a:gd name="connsiteY3" fmla="*/ 473858 h 3780696"/>
                  <a:gd name="connsiteX4" fmla="*/ 1466734 w 3489733"/>
                  <a:gd name="connsiteY4" fmla="*/ 9211 h 3780696"/>
                  <a:gd name="connsiteX5" fmla="*/ 742922 w 3489733"/>
                  <a:gd name="connsiteY5" fmla="*/ 1135733 h 3780696"/>
                  <a:gd name="connsiteX6" fmla="*/ 9159 w 3489733"/>
                  <a:gd name="connsiteY6" fmla="*/ 2506532 h 3780696"/>
                  <a:gd name="connsiteX7" fmla="*/ 263620 w 3489733"/>
                  <a:gd name="connsiteY7" fmla="*/ 3712886 h 3780696"/>
                  <a:gd name="connsiteX8" fmla="*/ 1862424 w 3489733"/>
                  <a:gd name="connsiteY8" fmla="*/ 3555381 h 378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733" h="3780696">
                    <a:moveTo>
                      <a:pt x="1862424" y="3555381"/>
                    </a:moveTo>
                    <a:cubicBezTo>
                      <a:pt x="2188927" y="3728158"/>
                      <a:pt x="3090761" y="3718902"/>
                      <a:pt x="3345298" y="3413920"/>
                    </a:cubicBezTo>
                    <a:cubicBezTo>
                      <a:pt x="3633311" y="3068443"/>
                      <a:pt x="3419114" y="2415825"/>
                      <a:pt x="3314677" y="1998383"/>
                    </a:cubicBezTo>
                    <a:cubicBezTo>
                      <a:pt x="3220807" y="1623210"/>
                      <a:pt x="3278656" y="726467"/>
                      <a:pt x="2974599" y="473858"/>
                    </a:cubicBezTo>
                    <a:cubicBezTo>
                      <a:pt x="2627580" y="185459"/>
                      <a:pt x="1893894" y="-50104"/>
                      <a:pt x="1466734" y="9211"/>
                    </a:cubicBezTo>
                    <a:cubicBezTo>
                      <a:pt x="1088321" y="61816"/>
                      <a:pt x="920789" y="824040"/>
                      <a:pt x="742922" y="1135733"/>
                    </a:cubicBezTo>
                    <a:cubicBezTo>
                      <a:pt x="301800" y="1908755"/>
                      <a:pt x="-63037" y="2096496"/>
                      <a:pt x="9159" y="2506532"/>
                    </a:cubicBezTo>
                    <a:cubicBezTo>
                      <a:pt x="75802" y="2884945"/>
                      <a:pt x="-40051" y="3461048"/>
                      <a:pt x="263620" y="3712886"/>
                    </a:cubicBezTo>
                    <a:cubicBezTo>
                      <a:pt x="606320" y="3997273"/>
                      <a:pt x="1337228" y="3277473"/>
                      <a:pt x="1862424" y="3555381"/>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07" name="Freeform: Shape 1106">
                <a:extLst>
                  <a:ext uri="{FF2B5EF4-FFF2-40B4-BE49-F238E27FC236}">
                    <a16:creationId xmlns:a16="http://schemas.microsoft.com/office/drawing/2014/main" id="{BF9F53B4-7F62-24D2-46F0-DFE8D0619AAF}"/>
                  </a:ext>
                </a:extLst>
              </p:cNvPr>
              <p:cNvSpPr/>
              <p:nvPr/>
            </p:nvSpPr>
            <p:spPr>
              <a:xfrm>
                <a:off x="4190357" y="2234963"/>
                <a:ext cx="3614123" cy="3758010"/>
              </a:xfrm>
              <a:custGeom>
                <a:avLst/>
                <a:gdLst>
                  <a:gd name="connsiteX0" fmla="*/ 1909345 w 3614123"/>
                  <a:gd name="connsiteY0" fmla="*/ 3388303 h 3758010"/>
                  <a:gd name="connsiteX1" fmla="*/ 3484238 w 3614123"/>
                  <a:gd name="connsiteY1" fmla="*/ 3364469 h 3758010"/>
                  <a:gd name="connsiteX2" fmla="*/ 3393067 w 3614123"/>
                  <a:gd name="connsiteY2" fmla="*/ 1922090 h 3758010"/>
                  <a:gd name="connsiteX3" fmla="*/ 3078443 w 3614123"/>
                  <a:gd name="connsiteY3" fmla="*/ 377125 h 3758010"/>
                  <a:gd name="connsiteX4" fmla="*/ 1461744 w 3614123"/>
                  <a:gd name="connsiteY4" fmla="*/ 17919 h 3758010"/>
                  <a:gd name="connsiteX5" fmla="*/ 817301 w 3614123"/>
                  <a:gd name="connsiteY5" fmla="*/ 1084276 h 3758010"/>
                  <a:gd name="connsiteX6" fmla="*/ 7718 w 3614123"/>
                  <a:gd name="connsiteY6" fmla="*/ 2487549 h 3758010"/>
                  <a:gd name="connsiteX7" fmla="*/ 281153 w 3614123"/>
                  <a:gd name="connsiteY7" fmla="*/ 3700150 h 3758010"/>
                  <a:gd name="connsiteX8" fmla="*/ 1909345 w 3614123"/>
                  <a:gd name="connsiteY8" fmla="*/ 3388303 h 37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123" h="3758010">
                    <a:moveTo>
                      <a:pt x="1909345" y="3388303"/>
                    </a:moveTo>
                    <a:cubicBezTo>
                      <a:pt x="2219418" y="3574116"/>
                      <a:pt x="3233943" y="3664824"/>
                      <a:pt x="3484238" y="3364469"/>
                    </a:cubicBezTo>
                    <a:cubicBezTo>
                      <a:pt x="3779964" y="3009351"/>
                      <a:pt x="3491874" y="2348094"/>
                      <a:pt x="3393067" y="1922090"/>
                    </a:cubicBezTo>
                    <a:cubicBezTo>
                      <a:pt x="3308684" y="1558333"/>
                      <a:pt x="3377101" y="625260"/>
                      <a:pt x="3078443" y="377125"/>
                    </a:cubicBezTo>
                    <a:cubicBezTo>
                      <a:pt x="2721397" y="80473"/>
                      <a:pt x="1895307" y="-50884"/>
                      <a:pt x="1461744" y="17919"/>
                    </a:cubicBezTo>
                    <a:cubicBezTo>
                      <a:pt x="1097138" y="75845"/>
                      <a:pt x="967324" y="757388"/>
                      <a:pt x="817301" y="1084276"/>
                    </a:cubicBezTo>
                    <a:cubicBezTo>
                      <a:pt x="436652" y="1913683"/>
                      <a:pt x="-68566" y="2075121"/>
                      <a:pt x="7718" y="2487549"/>
                    </a:cubicBezTo>
                    <a:cubicBezTo>
                      <a:pt x="75286" y="2852695"/>
                      <a:pt x="-16810" y="3452863"/>
                      <a:pt x="281153" y="3700150"/>
                    </a:cubicBezTo>
                    <a:cubicBezTo>
                      <a:pt x="633340" y="3992560"/>
                      <a:pt x="1370034" y="3065041"/>
                      <a:pt x="1909345" y="3388303"/>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08" name="Freeform: Shape 1107">
                <a:extLst>
                  <a:ext uri="{FF2B5EF4-FFF2-40B4-BE49-F238E27FC236}">
                    <a16:creationId xmlns:a16="http://schemas.microsoft.com/office/drawing/2014/main" id="{E68451BE-547B-614B-8E29-830E09474F3B}"/>
                  </a:ext>
                </a:extLst>
              </p:cNvPr>
              <p:cNvSpPr/>
              <p:nvPr/>
            </p:nvSpPr>
            <p:spPr>
              <a:xfrm>
                <a:off x="4125770" y="2293347"/>
                <a:ext cx="3742715" cy="3749606"/>
              </a:xfrm>
              <a:custGeom>
                <a:avLst/>
                <a:gdLst>
                  <a:gd name="connsiteX0" fmla="*/ 1956963 w 3742715"/>
                  <a:gd name="connsiteY0" fmla="*/ 3232269 h 3749606"/>
                  <a:gd name="connsiteX1" fmla="*/ 3623876 w 3742715"/>
                  <a:gd name="connsiteY1" fmla="*/ 3326063 h 3749606"/>
                  <a:gd name="connsiteX2" fmla="*/ 3472155 w 3742715"/>
                  <a:gd name="connsiteY2" fmla="*/ 1856842 h 3749606"/>
                  <a:gd name="connsiteX3" fmla="*/ 3183063 w 3742715"/>
                  <a:gd name="connsiteY3" fmla="*/ 291359 h 3749606"/>
                  <a:gd name="connsiteX4" fmla="*/ 1457529 w 3742715"/>
                  <a:gd name="connsiteY4" fmla="*/ 37593 h 3749606"/>
                  <a:gd name="connsiteX5" fmla="*/ 892456 w 3742715"/>
                  <a:gd name="connsiteY5" fmla="*/ 1043864 h 3749606"/>
                  <a:gd name="connsiteX6" fmla="*/ 6974 w 3742715"/>
                  <a:gd name="connsiteY6" fmla="*/ 2479687 h 3749606"/>
                  <a:gd name="connsiteX7" fmla="*/ 299306 w 3742715"/>
                  <a:gd name="connsiteY7" fmla="*/ 3698459 h 3749606"/>
                  <a:gd name="connsiteX8" fmla="*/ 1956963 w 3742715"/>
                  <a:gd name="connsiteY8" fmla="*/ 3232269 h 37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715" h="3749606">
                    <a:moveTo>
                      <a:pt x="1956963" y="3232269"/>
                    </a:moveTo>
                    <a:cubicBezTo>
                      <a:pt x="2251687" y="3430655"/>
                      <a:pt x="3377822" y="3621712"/>
                      <a:pt x="3623876" y="3326063"/>
                    </a:cubicBezTo>
                    <a:cubicBezTo>
                      <a:pt x="3927315" y="2961226"/>
                      <a:pt x="3564869" y="2291484"/>
                      <a:pt x="3472155" y="1856842"/>
                    </a:cubicBezTo>
                    <a:cubicBezTo>
                      <a:pt x="3397028" y="1504577"/>
                      <a:pt x="3476244" y="535021"/>
                      <a:pt x="3183063" y="291359"/>
                    </a:cubicBezTo>
                    <a:cubicBezTo>
                      <a:pt x="2815989" y="-13623"/>
                      <a:pt x="1897339" y="-41237"/>
                      <a:pt x="1457529" y="37593"/>
                    </a:cubicBezTo>
                    <a:cubicBezTo>
                      <a:pt x="1106653" y="100533"/>
                      <a:pt x="1015405" y="701550"/>
                      <a:pt x="892456" y="1043864"/>
                    </a:cubicBezTo>
                    <a:cubicBezTo>
                      <a:pt x="574361" y="1929346"/>
                      <a:pt x="-74247" y="2064945"/>
                      <a:pt x="6974" y="2479687"/>
                    </a:cubicBezTo>
                    <a:cubicBezTo>
                      <a:pt x="74696" y="2831643"/>
                      <a:pt x="7128" y="3455800"/>
                      <a:pt x="299306" y="3698459"/>
                    </a:cubicBezTo>
                    <a:cubicBezTo>
                      <a:pt x="661058" y="3998967"/>
                      <a:pt x="1405928" y="2861262"/>
                      <a:pt x="1956963" y="3232269"/>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09" name="Freeform: Shape 1108">
                <a:extLst>
                  <a:ext uri="{FF2B5EF4-FFF2-40B4-BE49-F238E27FC236}">
                    <a16:creationId xmlns:a16="http://schemas.microsoft.com/office/drawing/2014/main" id="{E1D703A0-09DD-8150-66BF-908C70917832}"/>
                  </a:ext>
                </a:extLst>
              </p:cNvPr>
              <p:cNvSpPr/>
              <p:nvPr/>
            </p:nvSpPr>
            <p:spPr>
              <a:xfrm>
                <a:off x="4061078" y="2330966"/>
                <a:ext cx="3873961" cy="3763840"/>
              </a:xfrm>
              <a:custGeom>
                <a:avLst/>
                <a:gdLst>
                  <a:gd name="connsiteX0" fmla="*/ 3763695 w 3873961"/>
                  <a:gd name="connsiteY0" fmla="*/ 3308421 h 3763840"/>
                  <a:gd name="connsiteX1" fmla="*/ 3551425 w 3873961"/>
                  <a:gd name="connsiteY1" fmla="*/ 1812358 h 3763840"/>
                  <a:gd name="connsiteX2" fmla="*/ 3287786 w 3873961"/>
                  <a:gd name="connsiteY2" fmla="*/ 226435 h 3763840"/>
                  <a:gd name="connsiteX3" fmla="*/ 1453342 w 3873961"/>
                  <a:gd name="connsiteY3" fmla="*/ 78186 h 3763840"/>
                  <a:gd name="connsiteX4" fmla="*/ 967638 w 3873961"/>
                  <a:gd name="connsiteY4" fmla="*/ 1024294 h 3763840"/>
                  <a:gd name="connsiteX5" fmla="*/ 6334 w 3873961"/>
                  <a:gd name="connsiteY5" fmla="*/ 2492590 h 3763840"/>
                  <a:gd name="connsiteX6" fmla="*/ 317642 w 3873961"/>
                  <a:gd name="connsiteY6" fmla="*/ 3717532 h 3763840"/>
                  <a:gd name="connsiteX7" fmla="*/ 2004763 w 3873961"/>
                  <a:gd name="connsiteY7" fmla="*/ 3096923 h 3763840"/>
                  <a:gd name="connsiteX8" fmla="*/ 3763772 w 3873961"/>
                  <a:gd name="connsiteY8" fmla="*/ 3308421 h 376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961" h="3763840">
                    <a:moveTo>
                      <a:pt x="3763695" y="3308421"/>
                    </a:moveTo>
                    <a:cubicBezTo>
                      <a:pt x="4074847" y="2933942"/>
                      <a:pt x="3637583" y="2255716"/>
                      <a:pt x="3551425" y="1812358"/>
                    </a:cubicBezTo>
                    <a:cubicBezTo>
                      <a:pt x="3485169" y="1471586"/>
                      <a:pt x="3575568" y="465623"/>
                      <a:pt x="3287786" y="226435"/>
                    </a:cubicBezTo>
                    <a:cubicBezTo>
                      <a:pt x="2910685" y="-86878"/>
                      <a:pt x="1899323" y="-11288"/>
                      <a:pt x="1453342" y="78186"/>
                    </a:cubicBezTo>
                    <a:cubicBezTo>
                      <a:pt x="1116041" y="145831"/>
                      <a:pt x="1064131" y="666245"/>
                      <a:pt x="967638" y="1024294"/>
                    </a:cubicBezTo>
                    <a:cubicBezTo>
                      <a:pt x="714026" y="1965311"/>
                      <a:pt x="-78589" y="2075380"/>
                      <a:pt x="6334" y="2492590"/>
                    </a:cubicBezTo>
                    <a:cubicBezTo>
                      <a:pt x="75291" y="2831202"/>
                      <a:pt x="31094" y="3479501"/>
                      <a:pt x="317642" y="3717532"/>
                    </a:cubicBezTo>
                    <a:cubicBezTo>
                      <a:pt x="688958" y="4026062"/>
                      <a:pt x="1444780" y="2676242"/>
                      <a:pt x="2004763" y="3096923"/>
                    </a:cubicBezTo>
                    <a:cubicBezTo>
                      <a:pt x="2285294" y="3307727"/>
                      <a:pt x="3521961" y="3599365"/>
                      <a:pt x="3763772" y="3308421"/>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sp>
        <p:nvSpPr>
          <p:cNvPr id="5" name="TextBox 4">
            <a:extLst>
              <a:ext uri="{FF2B5EF4-FFF2-40B4-BE49-F238E27FC236}">
                <a16:creationId xmlns:a16="http://schemas.microsoft.com/office/drawing/2014/main" id="{A8293D5A-0A93-1D89-7490-37E8A320CB18}"/>
              </a:ext>
            </a:extLst>
          </p:cNvPr>
          <p:cNvSpPr txBox="1"/>
          <p:nvPr/>
        </p:nvSpPr>
        <p:spPr>
          <a:xfrm>
            <a:off x="536406" y="2443310"/>
            <a:ext cx="5456770" cy="3108543"/>
          </a:xfrm>
          <a:prstGeom prst="rect">
            <a:avLst/>
          </a:prstGeom>
          <a:noFill/>
        </p:spPr>
        <p:txBody>
          <a:bodyPr wrap="square" lIns="0" tIns="0" rIns="0" bIns="0" rtlCol="0">
            <a:spAutoFit/>
          </a:bodyPr>
          <a:lstStyle/>
          <a:p>
            <a:pPr algn="l">
              <a:spcAft>
                <a:spcPts val="1200"/>
              </a:spcAft>
            </a:pPr>
            <a:r>
              <a:rPr lang="en-US">
                <a:solidFill>
                  <a:schemeClr val="tx2"/>
                </a:solidFill>
                <a:latin typeface="+mj-lt"/>
              </a:rPr>
              <a:t>Azure AI model catalog </a:t>
            </a:r>
            <a:r>
              <a:rPr lang="en-US">
                <a:latin typeface="+mj-lt"/>
              </a:rPr>
              <a:t>provides a broad selection of models and helpful tools to guide your choice</a:t>
            </a:r>
          </a:p>
          <a:p>
            <a:pPr marL="285750" indent="-285750" algn="l">
              <a:spcAft>
                <a:spcPts val="1200"/>
              </a:spcAft>
              <a:buFont typeface="Arial" panose="020B0604020202020204" pitchFamily="34" charset="0"/>
              <a:buChar char="•"/>
            </a:pPr>
            <a:r>
              <a:rPr lang="en-US"/>
              <a:t>Identify the most promising models using search filters and </a:t>
            </a:r>
            <a:r>
              <a:rPr lang="en-US">
                <a:latin typeface="+mj-lt"/>
              </a:rPr>
              <a:t>model</a:t>
            </a:r>
            <a:r>
              <a:rPr lang="en-US"/>
              <a:t> </a:t>
            </a:r>
            <a:r>
              <a:rPr lang="en-US">
                <a:latin typeface="+mj-lt"/>
              </a:rPr>
              <a:t>benchmarks</a:t>
            </a:r>
            <a:endParaRPr lang="en-US"/>
          </a:p>
          <a:p>
            <a:pPr marL="285750" indent="-285750" algn="l">
              <a:spcAft>
                <a:spcPts val="1200"/>
              </a:spcAft>
              <a:buFont typeface="Arial" panose="020B0604020202020204" pitchFamily="34" charset="0"/>
              <a:buChar char="•"/>
            </a:pPr>
            <a:r>
              <a:rPr lang="en-US"/>
              <a:t>Review </a:t>
            </a:r>
            <a:r>
              <a:rPr lang="en-US">
                <a:latin typeface="+mj-lt"/>
              </a:rPr>
              <a:t>model cards </a:t>
            </a:r>
            <a:r>
              <a:rPr lang="en-US"/>
              <a:t>to better-understand model details, costs, capabilities, and limitations</a:t>
            </a:r>
          </a:p>
          <a:p>
            <a:pPr marL="285750" indent="-285750" algn="l">
              <a:spcAft>
                <a:spcPts val="1200"/>
              </a:spcAft>
              <a:buFont typeface="Arial" panose="020B0604020202020204" pitchFamily="34" charset="0"/>
              <a:buChar char="•"/>
            </a:pPr>
            <a:r>
              <a:rPr lang="en-US"/>
              <a:t>Review </a:t>
            </a:r>
            <a:r>
              <a:rPr lang="en-US">
                <a:latin typeface="+mj-lt"/>
              </a:rPr>
              <a:t>security </a:t>
            </a:r>
            <a:r>
              <a:rPr lang="en-US"/>
              <a:t>verifications for scanned models</a:t>
            </a:r>
          </a:p>
          <a:p>
            <a:pPr marL="285750" indent="-285750">
              <a:spcAft>
                <a:spcPts val="1200"/>
              </a:spcAft>
              <a:buFont typeface="Arial" panose="020B0604020202020204" pitchFamily="34" charset="0"/>
              <a:buChar char="•"/>
            </a:pPr>
            <a:r>
              <a:rPr lang="en-US"/>
              <a:t>Run manual and automated </a:t>
            </a:r>
            <a:r>
              <a:rPr lang="en-US">
                <a:latin typeface="+mj-lt"/>
              </a:rPr>
              <a:t>evaluations </a:t>
            </a:r>
            <a:r>
              <a:rPr lang="en-US"/>
              <a:t>to assess the quality and safety of model outputs</a:t>
            </a:r>
          </a:p>
        </p:txBody>
      </p:sp>
      <p:sp>
        <p:nvSpPr>
          <p:cNvPr id="6" name="Title 1">
            <a:extLst>
              <a:ext uri="{FF2B5EF4-FFF2-40B4-BE49-F238E27FC236}">
                <a16:creationId xmlns:a16="http://schemas.microsoft.com/office/drawing/2014/main" id="{B6B3096E-ADBA-19B1-75B2-958ED671F1A1}"/>
              </a:ext>
            </a:extLst>
          </p:cNvPr>
          <p:cNvSpPr txBox="1">
            <a:spLocks/>
          </p:cNvSpPr>
          <p:nvPr/>
        </p:nvSpPr>
        <p:spPr>
          <a:xfrm>
            <a:off x="536406" y="1133724"/>
            <a:ext cx="4832428" cy="1107996"/>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a:spcBef>
                <a:spcPts val="1800"/>
              </a:spcBef>
            </a:pPr>
            <a:r>
              <a:rPr lang="it-IT">
                <a:solidFill>
                  <a:schemeClr val="accent1"/>
                </a:solidFill>
              </a:rPr>
              <a:t>Select the best model for your use case</a:t>
            </a:r>
          </a:p>
        </p:txBody>
      </p:sp>
      <p:pic>
        <p:nvPicPr>
          <p:cNvPr id="1026" name="Picture 2" descr="A screenshot of a computer&#10;&#10;Description automatically generated">
            <a:extLst>
              <a:ext uri="{FF2B5EF4-FFF2-40B4-BE49-F238E27FC236}">
                <a16:creationId xmlns:a16="http://schemas.microsoft.com/office/drawing/2014/main" id="{EC68977F-6A62-3DB3-24FF-A83D7933C7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9269" y="1218341"/>
            <a:ext cx="5356325" cy="714176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10442780-5675-3C58-68C9-EEA54C7F4708}"/>
              </a:ext>
            </a:extLst>
          </p:cNvPr>
          <p:cNvSpPr/>
          <p:nvPr/>
        </p:nvSpPr>
        <p:spPr bwMode="auto">
          <a:xfrm>
            <a:off x="9485523" y="154236"/>
            <a:ext cx="2434728" cy="374574"/>
          </a:xfrm>
          <a:prstGeom prst="roundRect">
            <a:avLst/>
          </a:prstGeom>
          <a:gradFill>
            <a:gsLst>
              <a:gs pos="0">
                <a:schemeClr val="accent1"/>
              </a:gs>
              <a:gs pos="100000">
                <a:schemeClr val="accent6"/>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latin typeface="+mj-lt"/>
                <a:ea typeface="Segoe UI" pitchFamily="34" charset="0"/>
                <a:cs typeface="Segoe UI" pitchFamily="34" charset="0"/>
              </a:rPr>
              <a:t>Model</a:t>
            </a:r>
          </a:p>
        </p:txBody>
      </p:sp>
    </p:spTree>
    <p:extLst>
      <p:ext uri="{BB962C8B-B14F-4D97-AF65-F5344CB8AC3E}">
        <p14:creationId xmlns:p14="http://schemas.microsoft.com/office/powerpoint/2010/main" val="2041013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0E036-179B-A5E1-A825-3AA5A621ABB7}"/>
            </a:ext>
          </a:extLst>
        </p:cNvPr>
        <p:cNvGrpSpPr/>
        <p:nvPr/>
      </p:nvGrpSpPr>
      <p:grpSpPr>
        <a:xfrm>
          <a:off x="0" y="0"/>
          <a:ext cx="0" cy="0"/>
          <a:chOff x="0" y="0"/>
          <a:chExt cx="0" cy="0"/>
        </a:xfrm>
      </p:grpSpPr>
      <p:grpSp>
        <p:nvGrpSpPr>
          <p:cNvPr id="70" name="Group 69">
            <a:extLst>
              <a:ext uri="{FF2B5EF4-FFF2-40B4-BE49-F238E27FC236}">
                <a16:creationId xmlns:a16="http://schemas.microsoft.com/office/drawing/2014/main" id="{5030BF6F-D423-8977-C87A-AA08FA75386E}"/>
              </a:ext>
              <a:ext uri="{C183D7F6-B498-43B3-948B-1728B52AA6E4}">
                <adec:decorative xmlns:adec="http://schemas.microsoft.com/office/drawing/2017/decorative" val="1"/>
              </a:ext>
            </a:extLst>
          </p:cNvPr>
          <p:cNvGrpSpPr/>
          <p:nvPr/>
        </p:nvGrpSpPr>
        <p:grpSpPr>
          <a:xfrm rot="20249570">
            <a:off x="7037702" y="2859283"/>
            <a:ext cx="6984822" cy="6309932"/>
            <a:chOff x="-6806101" y="232532"/>
            <a:chExt cx="3322109" cy="3001122"/>
          </a:xfrm>
        </p:grpSpPr>
        <p:grpSp>
          <p:nvGrpSpPr>
            <p:cNvPr id="71" name="Group 70">
              <a:extLst>
                <a:ext uri="{FF2B5EF4-FFF2-40B4-BE49-F238E27FC236}">
                  <a16:creationId xmlns:a16="http://schemas.microsoft.com/office/drawing/2014/main" id="{F31205BB-364B-5377-2F97-3C55D1F6266D}"/>
                </a:ext>
              </a:extLst>
            </p:cNvPr>
            <p:cNvGrpSpPr/>
            <p:nvPr/>
          </p:nvGrpSpPr>
          <p:grpSpPr>
            <a:xfrm rot="15313653">
              <a:off x="-6654419" y="298465"/>
              <a:ext cx="2935188" cy="2935189"/>
              <a:chOff x="-13073550" y="260470"/>
              <a:chExt cx="10868115" cy="10868116"/>
            </a:xfrm>
            <a:solidFill>
              <a:schemeClr val="bg1">
                <a:lumMod val="85000"/>
              </a:schemeClr>
            </a:solidFill>
          </p:grpSpPr>
          <p:grpSp>
            <p:nvGrpSpPr>
              <p:cNvPr id="124" name="Group 123">
                <a:extLst>
                  <a:ext uri="{FF2B5EF4-FFF2-40B4-BE49-F238E27FC236}">
                    <a16:creationId xmlns:a16="http://schemas.microsoft.com/office/drawing/2014/main" id="{96682F2A-C624-2CC2-E953-D71D2D799845}"/>
                  </a:ext>
                </a:extLst>
              </p:cNvPr>
              <p:cNvGrpSpPr/>
              <p:nvPr/>
            </p:nvGrpSpPr>
            <p:grpSpPr>
              <a:xfrm>
                <a:off x="-13073550" y="3398292"/>
                <a:ext cx="10868115" cy="4592474"/>
                <a:chOff x="-13073550" y="3398292"/>
                <a:chExt cx="10868115" cy="4592474"/>
              </a:xfrm>
              <a:grpFill/>
            </p:grpSpPr>
            <p:pic>
              <p:nvPicPr>
                <p:cNvPr id="131" name="Graphic 130">
                  <a:extLst>
                    <a:ext uri="{FF2B5EF4-FFF2-40B4-BE49-F238E27FC236}">
                      <a16:creationId xmlns:a16="http://schemas.microsoft.com/office/drawing/2014/main" id="{F874551B-8208-97F2-B39B-9C754DFAFF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132" name="Graphic 131">
                  <a:extLst>
                    <a:ext uri="{FF2B5EF4-FFF2-40B4-BE49-F238E27FC236}">
                      <a16:creationId xmlns:a16="http://schemas.microsoft.com/office/drawing/2014/main" id="{51A485E9-80D2-6BE9-CA10-7DFFA569C2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125" name="Group 124">
                <a:extLst>
                  <a:ext uri="{FF2B5EF4-FFF2-40B4-BE49-F238E27FC236}">
                    <a16:creationId xmlns:a16="http://schemas.microsoft.com/office/drawing/2014/main" id="{1D8C597C-9206-BB10-45B0-E48538ED3926}"/>
                  </a:ext>
                </a:extLst>
              </p:cNvPr>
              <p:cNvGrpSpPr/>
              <p:nvPr/>
            </p:nvGrpSpPr>
            <p:grpSpPr>
              <a:xfrm rot="18000000">
                <a:off x="-13073550" y="3398292"/>
                <a:ext cx="10868115" cy="4592474"/>
                <a:chOff x="-13073550" y="3398292"/>
                <a:chExt cx="10868115" cy="4592474"/>
              </a:xfrm>
              <a:grpFill/>
            </p:grpSpPr>
            <p:pic>
              <p:nvPicPr>
                <p:cNvPr id="129" name="Graphic 128">
                  <a:extLst>
                    <a:ext uri="{FF2B5EF4-FFF2-40B4-BE49-F238E27FC236}">
                      <a16:creationId xmlns:a16="http://schemas.microsoft.com/office/drawing/2014/main" id="{E858CDE1-D6DF-CC63-499E-6E72E3BE70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130" name="Graphic 129">
                  <a:extLst>
                    <a:ext uri="{FF2B5EF4-FFF2-40B4-BE49-F238E27FC236}">
                      <a16:creationId xmlns:a16="http://schemas.microsoft.com/office/drawing/2014/main" id="{96012BF0-F2D3-D3C9-E7A0-C7A1F1F7DD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126" name="Group 125">
                <a:extLst>
                  <a:ext uri="{FF2B5EF4-FFF2-40B4-BE49-F238E27FC236}">
                    <a16:creationId xmlns:a16="http://schemas.microsoft.com/office/drawing/2014/main" id="{F87E80B3-9F42-BC94-1990-E904D3319211}"/>
                  </a:ext>
                </a:extLst>
              </p:cNvPr>
              <p:cNvGrpSpPr/>
              <p:nvPr/>
            </p:nvGrpSpPr>
            <p:grpSpPr>
              <a:xfrm rot="3600000">
                <a:off x="-13073550" y="3398291"/>
                <a:ext cx="10868115" cy="4592474"/>
                <a:chOff x="-13073550" y="3398292"/>
                <a:chExt cx="10868115" cy="4592474"/>
              </a:xfrm>
              <a:grpFill/>
            </p:grpSpPr>
            <p:pic>
              <p:nvPicPr>
                <p:cNvPr id="127" name="Graphic 126">
                  <a:extLst>
                    <a:ext uri="{FF2B5EF4-FFF2-40B4-BE49-F238E27FC236}">
                      <a16:creationId xmlns:a16="http://schemas.microsoft.com/office/drawing/2014/main" id="{4424554F-B970-5FD4-DDAA-6FC0E402A1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128" name="Graphic 127">
                  <a:extLst>
                    <a:ext uri="{FF2B5EF4-FFF2-40B4-BE49-F238E27FC236}">
                      <a16:creationId xmlns:a16="http://schemas.microsoft.com/office/drawing/2014/main" id="{4C6AEE80-2367-AB8A-8762-132577076B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grpSp>
          <p:nvGrpSpPr>
            <p:cNvPr id="72" name="Graphic 5">
              <a:extLst>
                <a:ext uri="{FF2B5EF4-FFF2-40B4-BE49-F238E27FC236}">
                  <a16:creationId xmlns:a16="http://schemas.microsoft.com/office/drawing/2014/main" id="{55FBF50A-0452-4420-6968-10874A4EE78D}"/>
                </a:ext>
              </a:extLst>
            </p:cNvPr>
            <p:cNvGrpSpPr/>
            <p:nvPr/>
          </p:nvGrpSpPr>
          <p:grpSpPr>
            <a:xfrm rot="17096485">
              <a:off x="-6289091" y="799971"/>
              <a:ext cx="2039456" cy="2103885"/>
              <a:chOff x="4071312" y="2489702"/>
              <a:chExt cx="3527293" cy="3638722"/>
            </a:xfrm>
            <a:noFill/>
          </p:grpSpPr>
          <p:sp>
            <p:nvSpPr>
              <p:cNvPr id="112" name="Freeform: Shape 111">
                <a:extLst>
                  <a:ext uri="{FF2B5EF4-FFF2-40B4-BE49-F238E27FC236}">
                    <a16:creationId xmlns:a16="http://schemas.microsoft.com/office/drawing/2014/main" id="{BFA294A7-1D70-ADC9-9E1B-4955C08729F1}"/>
                  </a:ext>
                </a:extLst>
              </p:cNvPr>
              <p:cNvSpPr/>
              <p:nvPr/>
            </p:nvSpPr>
            <p:spPr>
              <a:xfrm>
                <a:off x="4071312" y="2489702"/>
                <a:ext cx="3259151" cy="3638722"/>
              </a:xfrm>
              <a:custGeom>
                <a:avLst/>
                <a:gdLst>
                  <a:gd name="connsiteX0" fmla="*/ 3079707 w 3259151"/>
                  <a:gd name="connsiteY0" fmla="*/ 3021953 h 3638722"/>
                  <a:gd name="connsiteX1" fmla="*/ 3132080 w 3259151"/>
                  <a:gd name="connsiteY1" fmla="*/ 1787369 h 3638722"/>
                  <a:gd name="connsiteX2" fmla="*/ 3107243 w 3259151"/>
                  <a:gd name="connsiteY2" fmla="*/ 829383 h 3638722"/>
                  <a:gd name="connsiteX3" fmla="*/ 1658848 w 3259151"/>
                  <a:gd name="connsiteY3" fmla="*/ 4990 h 3638722"/>
                  <a:gd name="connsiteX4" fmla="*/ 849418 w 3259151"/>
                  <a:gd name="connsiteY4" fmla="*/ 1005939 h 3638722"/>
                  <a:gd name="connsiteX5" fmla="*/ 4585 w 3259151"/>
                  <a:gd name="connsiteY5" fmla="*/ 2043526 h 3638722"/>
                  <a:gd name="connsiteX6" fmla="*/ 820725 w 3259151"/>
                  <a:gd name="connsiteY6" fmla="*/ 2918441 h 3638722"/>
                  <a:gd name="connsiteX7" fmla="*/ 2033249 w 3259151"/>
                  <a:gd name="connsiteY7" fmla="*/ 3633846 h 3638722"/>
                  <a:gd name="connsiteX8" fmla="*/ 3079785 w 3259151"/>
                  <a:gd name="connsiteY8" fmla="*/ 3022030 h 363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151" h="3638722">
                    <a:moveTo>
                      <a:pt x="3079707" y="3021953"/>
                    </a:moveTo>
                    <a:cubicBezTo>
                      <a:pt x="3412226" y="2666372"/>
                      <a:pt x="3192167" y="2234970"/>
                      <a:pt x="3132080" y="1787369"/>
                    </a:cubicBezTo>
                    <a:cubicBezTo>
                      <a:pt x="3085955" y="1443358"/>
                      <a:pt x="3380525" y="1084923"/>
                      <a:pt x="3107243" y="829383"/>
                    </a:cubicBezTo>
                    <a:cubicBezTo>
                      <a:pt x="2749194" y="494473"/>
                      <a:pt x="2109225" y="-58259"/>
                      <a:pt x="1658848" y="4990"/>
                    </a:cubicBezTo>
                    <a:cubicBezTo>
                      <a:pt x="1318153" y="52812"/>
                      <a:pt x="1102645" y="735127"/>
                      <a:pt x="849418" y="1005939"/>
                    </a:cubicBezTo>
                    <a:cubicBezTo>
                      <a:pt x="515743" y="1362755"/>
                      <a:pt x="-56967" y="1594538"/>
                      <a:pt x="4585" y="2043526"/>
                    </a:cubicBezTo>
                    <a:cubicBezTo>
                      <a:pt x="51559" y="2385918"/>
                      <a:pt x="548678" y="2663981"/>
                      <a:pt x="820725" y="2918441"/>
                    </a:cubicBezTo>
                    <a:cubicBezTo>
                      <a:pt x="1173298" y="3248183"/>
                      <a:pt x="1589043" y="3690075"/>
                      <a:pt x="2033249" y="3633846"/>
                    </a:cubicBezTo>
                    <a:cubicBezTo>
                      <a:pt x="2381349" y="3589726"/>
                      <a:pt x="2821390" y="3298397"/>
                      <a:pt x="3079785" y="3022030"/>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3" name="Freeform: Shape 112">
                <a:extLst>
                  <a:ext uri="{FF2B5EF4-FFF2-40B4-BE49-F238E27FC236}">
                    <a16:creationId xmlns:a16="http://schemas.microsoft.com/office/drawing/2014/main" id="{A11FECD1-8B30-9A17-8470-4D1987B7E8F9}"/>
                  </a:ext>
                </a:extLst>
              </p:cNvPr>
              <p:cNvSpPr/>
              <p:nvPr/>
            </p:nvSpPr>
            <p:spPr>
              <a:xfrm>
                <a:off x="4109618" y="2534620"/>
                <a:ext cx="3220782" cy="3579817"/>
              </a:xfrm>
              <a:custGeom>
                <a:avLst/>
                <a:gdLst>
                  <a:gd name="connsiteX0" fmla="*/ 791058 w 3220782"/>
                  <a:gd name="connsiteY0" fmla="*/ 2907154 h 3579817"/>
                  <a:gd name="connsiteX1" fmla="*/ 2002194 w 3220782"/>
                  <a:gd name="connsiteY1" fmla="*/ 3574659 h 3579817"/>
                  <a:gd name="connsiteX2" fmla="*/ 3028289 w 3220782"/>
                  <a:gd name="connsiteY2" fmla="*/ 2934613 h 3579817"/>
                  <a:gd name="connsiteX3" fmla="*/ 3129333 w 3220782"/>
                  <a:gd name="connsiteY3" fmla="*/ 1743455 h 3579817"/>
                  <a:gd name="connsiteX4" fmla="*/ 3052277 w 3220782"/>
                  <a:gd name="connsiteY4" fmla="*/ 731167 h 3579817"/>
                  <a:gd name="connsiteX5" fmla="*/ 1620928 w 3220782"/>
                  <a:gd name="connsiteY5" fmla="*/ 5581 h 3579817"/>
                  <a:gd name="connsiteX6" fmla="*/ 765913 w 3220782"/>
                  <a:gd name="connsiteY6" fmla="*/ 939888 h 3579817"/>
                  <a:gd name="connsiteX7" fmla="*/ 5000 w 3220782"/>
                  <a:gd name="connsiteY7" fmla="*/ 1991745 h 3579817"/>
                  <a:gd name="connsiteX8" fmla="*/ 791058 w 3220782"/>
                  <a:gd name="connsiteY8" fmla="*/ 2907231 h 357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782" h="3579817">
                    <a:moveTo>
                      <a:pt x="791058" y="2907154"/>
                    </a:moveTo>
                    <a:cubicBezTo>
                      <a:pt x="1139775" y="3222549"/>
                      <a:pt x="1564312" y="3630426"/>
                      <a:pt x="2002194" y="3574659"/>
                    </a:cubicBezTo>
                    <a:cubicBezTo>
                      <a:pt x="2362558" y="3528688"/>
                      <a:pt x="2770743" y="3219772"/>
                      <a:pt x="3028289" y="2934613"/>
                    </a:cubicBezTo>
                    <a:cubicBezTo>
                      <a:pt x="3345767" y="2583197"/>
                      <a:pt x="3188417" y="2184113"/>
                      <a:pt x="3129333" y="1743455"/>
                    </a:cubicBezTo>
                    <a:cubicBezTo>
                      <a:pt x="3081433" y="1386485"/>
                      <a:pt x="3334968" y="986244"/>
                      <a:pt x="3052277" y="731167"/>
                    </a:cubicBezTo>
                    <a:cubicBezTo>
                      <a:pt x="2698624" y="412069"/>
                      <a:pt x="2063823" y="-56434"/>
                      <a:pt x="1620928" y="5581"/>
                    </a:cubicBezTo>
                    <a:cubicBezTo>
                      <a:pt x="1267198" y="54946"/>
                      <a:pt x="1018908" y="659665"/>
                      <a:pt x="765913" y="939888"/>
                    </a:cubicBezTo>
                    <a:cubicBezTo>
                      <a:pt x="447664" y="1292461"/>
                      <a:pt x="-55549" y="1549929"/>
                      <a:pt x="5000" y="1991745"/>
                    </a:cubicBezTo>
                    <a:cubicBezTo>
                      <a:pt x="53516" y="2346477"/>
                      <a:pt x="510218" y="2653234"/>
                      <a:pt x="791058" y="2907231"/>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4" name="Freeform: Shape 113">
                <a:extLst>
                  <a:ext uri="{FF2B5EF4-FFF2-40B4-BE49-F238E27FC236}">
                    <a16:creationId xmlns:a16="http://schemas.microsoft.com/office/drawing/2014/main" id="{B68E5C39-6B4F-BCE2-5FF6-4D13866F0653}"/>
                  </a:ext>
                </a:extLst>
              </p:cNvPr>
              <p:cNvSpPr/>
              <p:nvPr/>
            </p:nvSpPr>
            <p:spPr>
              <a:xfrm>
                <a:off x="4147825" y="2579175"/>
                <a:ext cx="3187979" cy="3521387"/>
              </a:xfrm>
              <a:custGeom>
                <a:avLst/>
                <a:gdLst>
                  <a:gd name="connsiteX0" fmla="*/ 761567 w 3187979"/>
                  <a:gd name="connsiteY0" fmla="*/ 2896229 h 3521387"/>
                  <a:gd name="connsiteX1" fmla="*/ 1971315 w 3187979"/>
                  <a:gd name="connsiteY1" fmla="*/ 3515912 h 3521387"/>
                  <a:gd name="connsiteX2" fmla="*/ 2977047 w 3187979"/>
                  <a:gd name="connsiteY2" fmla="*/ 2847635 h 3521387"/>
                  <a:gd name="connsiteX3" fmla="*/ 3126683 w 3187979"/>
                  <a:gd name="connsiteY3" fmla="*/ 1699825 h 3521387"/>
                  <a:gd name="connsiteX4" fmla="*/ 2997409 w 3187979"/>
                  <a:gd name="connsiteY4" fmla="*/ 633236 h 3521387"/>
                  <a:gd name="connsiteX5" fmla="*/ 1583183 w 3187979"/>
                  <a:gd name="connsiteY5" fmla="*/ 6380 h 3521387"/>
                  <a:gd name="connsiteX6" fmla="*/ 682583 w 3187979"/>
                  <a:gd name="connsiteY6" fmla="*/ 874121 h 3521387"/>
                  <a:gd name="connsiteX7" fmla="*/ 5513 w 3187979"/>
                  <a:gd name="connsiteY7" fmla="*/ 1940171 h 3521387"/>
                  <a:gd name="connsiteX8" fmla="*/ 761567 w 3187979"/>
                  <a:gd name="connsiteY8" fmla="*/ 2896229 h 352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979" h="3521387">
                    <a:moveTo>
                      <a:pt x="761567" y="2896229"/>
                    </a:moveTo>
                    <a:cubicBezTo>
                      <a:pt x="1106195" y="3197508"/>
                      <a:pt x="1539681" y="3571139"/>
                      <a:pt x="1971315" y="3515912"/>
                    </a:cubicBezTo>
                    <a:cubicBezTo>
                      <a:pt x="2343865" y="3468090"/>
                      <a:pt x="2720426" y="3141742"/>
                      <a:pt x="2977047" y="2847635"/>
                    </a:cubicBezTo>
                    <a:cubicBezTo>
                      <a:pt x="3279715" y="2500770"/>
                      <a:pt x="3184842" y="2133542"/>
                      <a:pt x="3126683" y="1699825"/>
                    </a:cubicBezTo>
                    <a:cubicBezTo>
                      <a:pt x="3077087" y="1329975"/>
                      <a:pt x="3289665" y="887620"/>
                      <a:pt x="2997409" y="633236"/>
                    </a:cubicBezTo>
                    <a:cubicBezTo>
                      <a:pt x="2648539" y="329565"/>
                      <a:pt x="2018520" y="-54246"/>
                      <a:pt x="1583183" y="6380"/>
                    </a:cubicBezTo>
                    <a:cubicBezTo>
                      <a:pt x="1216418" y="57287"/>
                      <a:pt x="935115" y="584257"/>
                      <a:pt x="682583" y="874121"/>
                    </a:cubicBezTo>
                    <a:cubicBezTo>
                      <a:pt x="379529" y="1222066"/>
                      <a:pt x="-53879" y="1505683"/>
                      <a:pt x="5513" y="1940171"/>
                    </a:cubicBezTo>
                    <a:cubicBezTo>
                      <a:pt x="55572" y="2307322"/>
                      <a:pt x="471703" y="2642848"/>
                      <a:pt x="761567" y="2896229"/>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5" name="Freeform: Shape 114">
                <a:extLst>
                  <a:ext uri="{FF2B5EF4-FFF2-40B4-BE49-F238E27FC236}">
                    <a16:creationId xmlns:a16="http://schemas.microsoft.com/office/drawing/2014/main" id="{9CD82060-4685-633F-DF75-CDC006C9D253}"/>
                  </a:ext>
                </a:extLst>
              </p:cNvPr>
              <p:cNvSpPr/>
              <p:nvPr/>
            </p:nvSpPr>
            <p:spPr>
              <a:xfrm>
                <a:off x="4185926" y="2623531"/>
                <a:ext cx="3162650" cy="3463280"/>
              </a:xfrm>
              <a:custGeom>
                <a:avLst/>
                <a:gdLst>
                  <a:gd name="connsiteX0" fmla="*/ 732182 w 3162650"/>
                  <a:gd name="connsiteY0" fmla="*/ 2885579 h 3463280"/>
                  <a:gd name="connsiteX1" fmla="*/ 1940541 w 3162650"/>
                  <a:gd name="connsiteY1" fmla="*/ 3457440 h 3463280"/>
                  <a:gd name="connsiteX2" fmla="*/ 2925910 w 3162650"/>
                  <a:gd name="connsiteY2" fmla="*/ 2760933 h 3463280"/>
                  <a:gd name="connsiteX3" fmla="*/ 3124217 w 3162650"/>
                  <a:gd name="connsiteY3" fmla="*/ 1656549 h 3463280"/>
                  <a:gd name="connsiteX4" fmla="*/ 2942725 w 3162650"/>
                  <a:gd name="connsiteY4" fmla="*/ 535658 h 3463280"/>
                  <a:gd name="connsiteX5" fmla="*/ 1545622 w 3162650"/>
                  <a:gd name="connsiteY5" fmla="*/ 7609 h 3463280"/>
                  <a:gd name="connsiteX6" fmla="*/ 599436 w 3162650"/>
                  <a:gd name="connsiteY6" fmla="*/ 808708 h 3463280"/>
                  <a:gd name="connsiteX7" fmla="*/ 6210 w 3162650"/>
                  <a:gd name="connsiteY7" fmla="*/ 1888949 h 3463280"/>
                  <a:gd name="connsiteX8" fmla="*/ 732182 w 3162650"/>
                  <a:gd name="connsiteY8" fmla="*/ 2885579 h 34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650" h="3463280">
                    <a:moveTo>
                      <a:pt x="732182" y="2885579"/>
                    </a:moveTo>
                    <a:cubicBezTo>
                      <a:pt x="1072413" y="3173052"/>
                      <a:pt x="1515232" y="3512050"/>
                      <a:pt x="1940541" y="3457440"/>
                    </a:cubicBezTo>
                    <a:cubicBezTo>
                      <a:pt x="2325355" y="3407689"/>
                      <a:pt x="2670370" y="3064218"/>
                      <a:pt x="2925910" y="2760933"/>
                    </a:cubicBezTo>
                    <a:cubicBezTo>
                      <a:pt x="3214077" y="2418850"/>
                      <a:pt x="3181450" y="2083246"/>
                      <a:pt x="3124217" y="1656549"/>
                    </a:cubicBezTo>
                    <a:cubicBezTo>
                      <a:pt x="3072847" y="1273817"/>
                      <a:pt x="3244776" y="789270"/>
                      <a:pt x="2942725" y="535658"/>
                    </a:cubicBezTo>
                    <a:cubicBezTo>
                      <a:pt x="2599022" y="247105"/>
                      <a:pt x="1973399" y="-51783"/>
                      <a:pt x="1545622" y="7609"/>
                    </a:cubicBezTo>
                    <a:cubicBezTo>
                      <a:pt x="1165821" y="60059"/>
                      <a:pt x="851352" y="508970"/>
                      <a:pt x="599436" y="808708"/>
                    </a:cubicBezTo>
                    <a:cubicBezTo>
                      <a:pt x="311192" y="1151639"/>
                      <a:pt x="-52025" y="1461712"/>
                      <a:pt x="6210" y="1888949"/>
                    </a:cubicBezTo>
                    <a:cubicBezTo>
                      <a:pt x="57888" y="2268441"/>
                      <a:pt x="433139" y="2632970"/>
                      <a:pt x="732182" y="2885579"/>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6" name="Freeform: Shape 115">
                <a:extLst>
                  <a:ext uri="{FF2B5EF4-FFF2-40B4-BE49-F238E27FC236}">
                    <a16:creationId xmlns:a16="http://schemas.microsoft.com/office/drawing/2014/main" id="{B5C7FCBB-D396-2A52-3D46-B95154BA1756}"/>
                  </a:ext>
                </a:extLst>
              </p:cNvPr>
              <p:cNvSpPr/>
              <p:nvPr/>
            </p:nvSpPr>
            <p:spPr>
              <a:xfrm>
                <a:off x="4223622" y="2666959"/>
                <a:ext cx="3145783" cy="3406134"/>
              </a:xfrm>
              <a:custGeom>
                <a:avLst/>
                <a:gdLst>
                  <a:gd name="connsiteX0" fmla="*/ 703202 w 3145783"/>
                  <a:gd name="connsiteY0" fmla="*/ 2875858 h 3406134"/>
                  <a:gd name="connsiteX1" fmla="*/ 1910173 w 3145783"/>
                  <a:gd name="connsiteY1" fmla="*/ 3399820 h 3406134"/>
                  <a:gd name="connsiteX2" fmla="*/ 2875101 w 3145783"/>
                  <a:gd name="connsiteY2" fmla="*/ 2675082 h 3406134"/>
                  <a:gd name="connsiteX3" fmla="*/ 3122003 w 3145783"/>
                  <a:gd name="connsiteY3" fmla="*/ 1614047 h 3406134"/>
                  <a:gd name="connsiteX4" fmla="*/ 2888291 w 3145783"/>
                  <a:gd name="connsiteY4" fmla="*/ 438855 h 3406134"/>
                  <a:gd name="connsiteX5" fmla="*/ 1508312 w 3145783"/>
                  <a:gd name="connsiteY5" fmla="*/ 9612 h 3406134"/>
                  <a:gd name="connsiteX6" fmla="*/ 516541 w 3145783"/>
                  <a:gd name="connsiteY6" fmla="*/ 744146 h 3406134"/>
                  <a:gd name="connsiteX7" fmla="*/ 7234 w 3145783"/>
                  <a:gd name="connsiteY7" fmla="*/ 1838580 h 3406134"/>
                  <a:gd name="connsiteX8" fmla="*/ 703125 w 3145783"/>
                  <a:gd name="connsiteY8" fmla="*/ 2875858 h 340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5783" h="3406134">
                    <a:moveTo>
                      <a:pt x="703202" y="2875858"/>
                    </a:moveTo>
                    <a:cubicBezTo>
                      <a:pt x="1038729" y="3149756"/>
                      <a:pt x="1491188" y="3453967"/>
                      <a:pt x="1910173" y="3399820"/>
                    </a:cubicBezTo>
                    <a:cubicBezTo>
                      <a:pt x="2307174" y="3348218"/>
                      <a:pt x="2620872" y="2987778"/>
                      <a:pt x="2875101" y="2675082"/>
                    </a:cubicBezTo>
                    <a:cubicBezTo>
                      <a:pt x="3149077" y="2338167"/>
                      <a:pt x="3178310" y="2033802"/>
                      <a:pt x="3122003" y="1614047"/>
                    </a:cubicBezTo>
                    <a:cubicBezTo>
                      <a:pt x="3068936" y="1218434"/>
                      <a:pt x="3200369" y="691464"/>
                      <a:pt x="2888291" y="438855"/>
                    </a:cubicBezTo>
                    <a:cubicBezTo>
                      <a:pt x="2549988" y="165034"/>
                      <a:pt x="1928530" y="-48546"/>
                      <a:pt x="1508312" y="9612"/>
                    </a:cubicBezTo>
                    <a:cubicBezTo>
                      <a:pt x="1115476" y="63605"/>
                      <a:pt x="767685" y="434304"/>
                      <a:pt x="516541" y="744146"/>
                    </a:cubicBezTo>
                    <a:cubicBezTo>
                      <a:pt x="242797" y="1081832"/>
                      <a:pt x="-49998" y="1418593"/>
                      <a:pt x="7234" y="1838580"/>
                    </a:cubicBezTo>
                    <a:cubicBezTo>
                      <a:pt x="60456" y="2230413"/>
                      <a:pt x="394749" y="2624098"/>
                      <a:pt x="703125" y="2875858"/>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7" name="Freeform: Shape 116">
                <a:extLst>
                  <a:ext uri="{FF2B5EF4-FFF2-40B4-BE49-F238E27FC236}">
                    <a16:creationId xmlns:a16="http://schemas.microsoft.com/office/drawing/2014/main" id="{40243851-D4CE-1A23-E442-F3A84AEA2482}"/>
                  </a:ext>
                </a:extLst>
              </p:cNvPr>
              <p:cNvSpPr/>
              <p:nvPr/>
            </p:nvSpPr>
            <p:spPr>
              <a:xfrm>
                <a:off x="4260986" y="2709255"/>
                <a:ext cx="3135893" cy="3350272"/>
              </a:xfrm>
              <a:custGeom>
                <a:avLst/>
                <a:gdLst>
                  <a:gd name="connsiteX0" fmla="*/ 674554 w 3135893"/>
                  <a:gd name="connsiteY0" fmla="*/ 2867269 h 3350272"/>
                  <a:gd name="connsiteX1" fmla="*/ 1880214 w 3135893"/>
                  <a:gd name="connsiteY1" fmla="*/ 3343408 h 3350272"/>
                  <a:gd name="connsiteX2" fmla="*/ 2824779 w 3135893"/>
                  <a:gd name="connsiteY2" fmla="*/ 2590440 h 3350272"/>
                  <a:gd name="connsiteX3" fmla="*/ 3120352 w 3135893"/>
                  <a:gd name="connsiteY3" fmla="*/ 1572830 h 3350272"/>
                  <a:gd name="connsiteX4" fmla="*/ 2834498 w 3135893"/>
                  <a:gd name="connsiteY4" fmla="*/ 343337 h 3350272"/>
                  <a:gd name="connsiteX5" fmla="*/ 1471565 w 3135893"/>
                  <a:gd name="connsiteY5" fmla="*/ 12824 h 3350272"/>
                  <a:gd name="connsiteX6" fmla="*/ 434209 w 3135893"/>
                  <a:gd name="connsiteY6" fmla="*/ 680715 h 3350272"/>
                  <a:gd name="connsiteX7" fmla="*/ 8746 w 3135893"/>
                  <a:gd name="connsiteY7" fmla="*/ 1789341 h 3350272"/>
                  <a:gd name="connsiteX8" fmla="*/ 674631 w 3135893"/>
                  <a:gd name="connsiteY8" fmla="*/ 2867192 h 335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893" h="3350272">
                    <a:moveTo>
                      <a:pt x="674554" y="2867269"/>
                    </a:moveTo>
                    <a:cubicBezTo>
                      <a:pt x="1005144" y="3127900"/>
                      <a:pt x="1467477" y="3396938"/>
                      <a:pt x="1880214" y="3343408"/>
                    </a:cubicBezTo>
                    <a:cubicBezTo>
                      <a:pt x="2289402" y="3289956"/>
                      <a:pt x="2572016" y="2912777"/>
                      <a:pt x="2824779" y="2590440"/>
                    </a:cubicBezTo>
                    <a:cubicBezTo>
                      <a:pt x="3084794" y="2258847"/>
                      <a:pt x="3175656" y="1985567"/>
                      <a:pt x="3120352" y="1572830"/>
                    </a:cubicBezTo>
                    <a:cubicBezTo>
                      <a:pt x="3065587" y="1164336"/>
                      <a:pt x="3156758" y="594635"/>
                      <a:pt x="2834498" y="343337"/>
                    </a:cubicBezTo>
                    <a:cubicBezTo>
                      <a:pt x="2512238" y="92039"/>
                      <a:pt x="1884302" y="-44023"/>
                      <a:pt x="1471565" y="12824"/>
                    </a:cubicBezTo>
                    <a:cubicBezTo>
                      <a:pt x="1065694" y="68359"/>
                      <a:pt x="684273" y="360692"/>
                      <a:pt x="434209" y="680715"/>
                    </a:cubicBezTo>
                    <a:cubicBezTo>
                      <a:pt x="174658" y="1012848"/>
                      <a:pt x="-47330" y="1376605"/>
                      <a:pt x="8746" y="1789341"/>
                    </a:cubicBezTo>
                    <a:cubicBezTo>
                      <a:pt x="63510" y="2193593"/>
                      <a:pt x="356691" y="2616588"/>
                      <a:pt x="674631" y="2867192"/>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8" name="Freeform: Shape 117">
                <a:extLst>
                  <a:ext uri="{FF2B5EF4-FFF2-40B4-BE49-F238E27FC236}">
                    <a16:creationId xmlns:a16="http://schemas.microsoft.com/office/drawing/2014/main" id="{A859A803-9DFC-AF64-2F60-169B01D7AFC0}"/>
                  </a:ext>
                </a:extLst>
              </p:cNvPr>
              <p:cNvSpPr/>
              <p:nvPr/>
            </p:nvSpPr>
            <p:spPr>
              <a:xfrm>
                <a:off x="4297185" y="2745782"/>
                <a:ext cx="3130741" cy="3300265"/>
              </a:xfrm>
              <a:custGeom>
                <a:avLst/>
                <a:gdLst>
                  <a:gd name="connsiteX0" fmla="*/ 647071 w 3130741"/>
                  <a:gd name="connsiteY0" fmla="*/ 2864372 h 3300265"/>
                  <a:gd name="connsiteX1" fmla="*/ 1851342 w 3130741"/>
                  <a:gd name="connsiteY1" fmla="*/ 3292689 h 3300265"/>
                  <a:gd name="connsiteX2" fmla="*/ 2775545 w 3130741"/>
                  <a:gd name="connsiteY2" fmla="*/ 2511491 h 3300265"/>
                  <a:gd name="connsiteX3" fmla="*/ 3119711 w 3130741"/>
                  <a:gd name="connsiteY3" fmla="*/ 1537229 h 3300265"/>
                  <a:gd name="connsiteX4" fmla="*/ 2781639 w 3130741"/>
                  <a:gd name="connsiteY4" fmla="*/ 253435 h 3300265"/>
                  <a:gd name="connsiteX5" fmla="*/ 1435829 w 3130741"/>
                  <a:gd name="connsiteY5" fmla="*/ 21729 h 3300265"/>
                  <a:gd name="connsiteX6" fmla="*/ 352887 w 3130741"/>
                  <a:gd name="connsiteY6" fmla="*/ 622977 h 3300265"/>
                  <a:gd name="connsiteX7" fmla="*/ 11267 w 3130741"/>
                  <a:gd name="connsiteY7" fmla="*/ 1745873 h 3300265"/>
                  <a:gd name="connsiteX8" fmla="*/ 647071 w 3130741"/>
                  <a:gd name="connsiteY8" fmla="*/ 2864295 h 330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741" h="3300265">
                    <a:moveTo>
                      <a:pt x="647071" y="2864372"/>
                    </a:moveTo>
                    <a:cubicBezTo>
                      <a:pt x="972571" y="3111968"/>
                      <a:pt x="1444853" y="3345679"/>
                      <a:pt x="1851342" y="3292689"/>
                    </a:cubicBezTo>
                    <a:cubicBezTo>
                      <a:pt x="2272795" y="3237385"/>
                      <a:pt x="2524556" y="2843624"/>
                      <a:pt x="2775545" y="2511491"/>
                    </a:cubicBezTo>
                    <a:cubicBezTo>
                      <a:pt x="3021907" y="2185529"/>
                      <a:pt x="3174166" y="1943024"/>
                      <a:pt x="3119711" y="1537229"/>
                    </a:cubicBezTo>
                    <a:cubicBezTo>
                      <a:pt x="3063172" y="1115777"/>
                      <a:pt x="3114388" y="503190"/>
                      <a:pt x="2781639" y="253435"/>
                    </a:cubicBezTo>
                    <a:cubicBezTo>
                      <a:pt x="2455059" y="8308"/>
                      <a:pt x="1841007" y="-33884"/>
                      <a:pt x="1435829" y="21729"/>
                    </a:cubicBezTo>
                    <a:cubicBezTo>
                      <a:pt x="1016845" y="78884"/>
                      <a:pt x="601640" y="292464"/>
                      <a:pt x="352887" y="622977"/>
                    </a:cubicBezTo>
                    <a:cubicBezTo>
                      <a:pt x="107297" y="949325"/>
                      <a:pt x="-43651" y="1340387"/>
                      <a:pt x="11267" y="1745873"/>
                    </a:cubicBezTo>
                    <a:cubicBezTo>
                      <a:pt x="67574" y="2162466"/>
                      <a:pt x="319412" y="2615080"/>
                      <a:pt x="647071" y="2864295"/>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9" name="Freeform: Shape 118">
                <a:extLst>
                  <a:ext uri="{FF2B5EF4-FFF2-40B4-BE49-F238E27FC236}">
                    <a16:creationId xmlns:a16="http://schemas.microsoft.com/office/drawing/2014/main" id="{53AC5DF8-0AAD-1998-D996-AA625D9543DD}"/>
                  </a:ext>
                </a:extLst>
              </p:cNvPr>
              <p:cNvSpPr/>
              <p:nvPr/>
            </p:nvSpPr>
            <p:spPr>
              <a:xfrm>
                <a:off x="4331073" y="2769810"/>
                <a:ext cx="3129679" cy="3263042"/>
              </a:xfrm>
              <a:custGeom>
                <a:avLst/>
                <a:gdLst>
                  <a:gd name="connsiteX0" fmla="*/ 621899 w 3129679"/>
                  <a:gd name="connsiteY0" fmla="*/ 2874051 h 3263042"/>
                  <a:gd name="connsiteX1" fmla="*/ 1824782 w 3129679"/>
                  <a:gd name="connsiteY1" fmla="*/ 3254546 h 3263042"/>
                  <a:gd name="connsiteX2" fmla="*/ 2728544 w 3129679"/>
                  <a:gd name="connsiteY2" fmla="*/ 2445116 h 3263042"/>
                  <a:gd name="connsiteX3" fmla="*/ 3121380 w 3129679"/>
                  <a:gd name="connsiteY3" fmla="*/ 1514281 h 3263042"/>
                  <a:gd name="connsiteX4" fmla="*/ 2731090 w 3129679"/>
                  <a:gd name="connsiteY4" fmla="*/ 176262 h 3263042"/>
                  <a:gd name="connsiteX5" fmla="*/ 1402404 w 3129679"/>
                  <a:gd name="connsiteY5" fmla="*/ 43363 h 3263042"/>
                  <a:gd name="connsiteX6" fmla="*/ 273877 w 3129679"/>
                  <a:gd name="connsiteY6" fmla="*/ 578045 h 3263042"/>
                  <a:gd name="connsiteX7" fmla="*/ 16177 w 3129679"/>
                  <a:gd name="connsiteY7" fmla="*/ 1715134 h 3263042"/>
                  <a:gd name="connsiteX8" fmla="*/ 621899 w 3129679"/>
                  <a:gd name="connsiteY8" fmla="*/ 2874205 h 32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9679" h="3263042">
                    <a:moveTo>
                      <a:pt x="621899" y="2874051"/>
                    </a:moveTo>
                    <a:cubicBezTo>
                      <a:pt x="941999" y="3108842"/>
                      <a:pt x="1424618" y="3306996"/>
                      <a:pt x="1824782" y="3254546"/>
                    </a:cubicBezTo>
                    <a:cubicBezTo>
                      <a:pt x="2258421" y="3197313"/>
                      <a:pt x="2479637" y="2787277"/>
                      <a:pt x="2728544" y="2445116"/>
                    </a:cubicBezTo>
                    <a:cubicBezTo>
                      <a:pt x="2961485" y="2124939"/>
                      <a:pt x="3174833" y="1913056"/>
                      <a:pt x="3121380" y="1514281"/>
                    </a:cubicBezTo>
                    <a:cubicBezTo>
                      <a:pt x="3063145" y="1079947"/>
                      <a:pt x="3074561" y="424089"/>
                      <a:pt x="2731090" y="176262"/>
                    </a:cubicBezTo>
                    <a:cubicBezTo>
                      <a:pt x="2410681" y="-54982"/>
                      <a:pt x="1800022" y="-10939"/>
                      <a:pt x="1402404" y="43363"/>
                    </a:cubicBezTo>
                    <a:cubicBezTo>
                      <a:pt x="970384" y="102060"/>
                      <a:pt x="521009" y="236734"/>
                      <a:pt x="273877" y="578045"/>
                    </a:cubicBezTo>
                    <a:cubicBezTo>
                      <a:pt x="41862" y="898377"/>
                      <a:pt x="-37739" y="1316898"/>
                      <a:pt x="16177" y="1715134"/>
                    </a:cubicBezTo>
                    <a:cubicBezTo>
                      <a:pt x="74026" y="2144068"/>
                      <a:pt x="284289" y="2626532"/>
                      <a:pt x="621899" y="2874205"/>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0" name="Freeform: Shape 119">
                <a:extLst>
                  <a:ext uri="{FF2B5EF4-FFF2-40B4-BE49-F238E27FC236}">
                    <a16:creationId xmlns:a16="http://schemas.microsoft.com/office/drawing/2014/main" id="{95D7E63A-8F0C-EBC6-5E6E-BC4E6E1FB38A}"/>
                  </a:ext>
                </a:extLst>
              </p:cNvPr>
              <p:cNvSpPr/>
              <p:nvPr/>
            </p:nvSpPr>
            <p:spPr>
              <a:xfrm>
                <a:off x="4358871" y="2771233"/>
                <a:ext cx="3135688" cy="3248662"/>
              </a:xfrm>
              <a:custGeom>
                <a:avLst/>
                <a:gdLst>
                  <a:gd name="connsiteX0" fmla="*/ 602817 w 3135688"/>
                  <a:gd name="connsiteY0" fmla="*/ 2906335 h 3248662"/>
                  <a:gd name="connsiteX1" fmla="*/ 1804311 w 3135688"/>
                  <a:gd name="connsiteY1" fmla="*/ 3238930 h 3248662"/>
                  <a:gd name="connsiteX2" fmla="*/ 2687711 w 3135688"/>
                  <a:gd name="connsiteY2" fmla="*/ 2401271 h 3248662"/>
                  <a:gd name="connsiteX3" fmla="*/ 3129140 w 3135688"/>
                  <a:gd name="connsiteY3" fmla="*/ 1513860 h 3248662"/>
                  <a:gd name="connsiteX4" fmla="*/ 2686631 w 3135688"/>
                  <a:gd name="connsiteY4" fmla="*/ 121540 h 3248662"/>
                  <a:gd name="connsiteX5" fmla="*/ 1375068 w 3135688"/>
                  <a:gd name="connsiteY5" fmla="*/ 87448 h 3248662"/>
                  <a:gd name="connsiteX6" fmla="*/ 200956 w 3135688"/>
                  <a:gd name="connsiteY6" fmla="*/ 555488 h 3248662"/>
                  <a:gd name="connsiteX7" fmla="*/ 27099 w 3135688"/>
                  <a:gd name="connsiteY7" fmla="*/ 1706769 h 3248662"/>
                  <a:gd name="connsiteX8" fmla="*/ 602817 w 3135688"/>
                  <a:gd name="connsiteY8" fmla="*/ 2906412 h 324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688" h="3248662">
                    <a:moveTo>
                      <a:pt x="602817" y="2906335"/>
                    </a:moveTo>
                    <a:cubicBezTo>
                      <a:pt x="917441" y="3128631"/>
                      <a:pt x="1410472" y="3290840"/>
                      <a:pt x="1804311" y="3238930"/>
                    </a:cubicBezTo>
                    <a:cubicBezTo>
                      <a:pt x="2250214" y="3179847"/>
                      <a:pt x="2441195" y="2753612"/>
                      <a:pt x="2687711" y="2401271"/>
                    </a:cubicBezTo>
                    <a:cubicBezTo>
                      <a:pt x="2907538" y="2087032"/>
                      <a:pt x="3181668" y="1905617"/>
                      <a:pt x="3129140" y="1513860"/>
                    </a:cubicBezTo>
                    <a:cubicBezTo>
                      <a:pt x="3069209" y="1066646"/>
                      <a:pt x="3040978" y="367208"/>
                      <a:pt x="2686631" y="121540"/>
                    </a:cubicBezTo>
                    <a:cubicBezTo>
                      <a:pt x="2372624" y="-96128"/>
                      <a:pt x="1765128" y="34381"/>
                      <a:pt x="1375068" y="87448"/>
                    </a:cubicBezTo>
                    <a:cubicBezTo>
                      <a:pt x="930013" y="147688"/>
                      <a:pt x="446083" y="203301"/>
                      <a:pt x="200956" y="555488"/>
                    </a:cubicBezTo>
                    <a:cubicBezTo>
                      <a:pt x="-17715" y="869649"/>
                      <a:pt x="-25660" y="1315784"/>
                      <a:pt x="27099" y="1706769"/>
                    </a:cubicBezTo>
                    <a:cubicBezTo>
                      <a:pt x="86568" y="2148122"/>
                      <a:pt x="255026" y="2660667"/>
                      <a:pt x="602817" y="2906412"/>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1" name="Freeform: Shape 120">
                <a:extLst>
                  <a:ext uri="{FF2B5EF4-FFF2-40B4-BE49-F238E27FC236}">
                    <a16:creationId xmlns:a16="http://schemas.microsoft.com/office/drawing/2014/main" id="{F8290D46-C40F-0E99-37C8-EEB8910FB2D1}"/>
                  </a:ext>
                </a:extLst>
              </p:cNvPr>
              <p:cNvSpPr/>
              <p:nvPr/>
            </p:nvSpPr>
            <p:spPr>
              <a:xfrm>
                <a:off x="4372952" y="2753381"/>
                <a:ext cx="3156027" cy="3254119"/>
              </a:xfrm>
              <a:custGeom>
                <a:avLst/>
                <a:gdLst>
                  <a:gd name="connsiteX0" fmla="*/ 597452 w 3156027"/>
                  <a:gd name="connsiteY0" fmla="*/ 2957894 h 3254119"/>
                  <a:gd name="connsiteX1" fmla="*/ 1797558 w 3156027"/>
                  <a:gd name="connsiteY1" fmla="*/ 3242667 h 3254119"/>
                  <a:gd name="connsiteX2" fmla="*/ 2660594 w 3156027"/>
                  <a:gd name="connsiteY2" fmla="*/ 2376700 h 3254119"/>
                  <a:gd name="connsiteX3" fmla="*/ 3150695 w 3156027"/>
                  <a:gd name="connsiteY3" fmla="*/ 1532638 h 3254119"/>
                  <a:gd name="connsiteX4" fmla="*/ 2655966 w 3156027"/>
                  <a:gd name="connsiteY4" fmla="*/ 86017 h 3254119"/>
                  <a:gd name="connsiteX5" fmla="*/ 1361450 w 3156027"/>
                  <a:gd name="connsiteY5" fmla="*/ 150654 h 3254119"/>
                  <a:gd name="connsiteX6" fmla="*/ 141752 w 3156027"/>
                  <a:gd name="connsiteY6" fmla="*/ 552129 h 3254119"/>
                  <a:gd name="connsiteX7" fmla="*/ 51738 w 3156027"/>
                  <a:gd name="connsiteY7" fmla="*/ 1717602 h 3254119"/>
                  <a:gd name="connsiteX8" fmla="*/ 597374 w 3156027"/>
                  <a:gd name="connsiteY8" fmla="*/ 2957816 h 3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027" h="3254119">
                    <a:moveTo>
                      <a:pt x="597452" y="2957894"/>
                    </a:moveTo>
                    <a:cubicBezTo>
                      <a:pt x="906445" y="3167925"/>
                      <a:pt x="1410044" y="3294037"/>
                      <a:pt x="1797558" y="3242667"/>
                    </a:cubicBezTo>
                    <a:cubicBezTo>
                      <a:pt x="2255648" y="3181732"/>
                      <a:pt x="2416778" y="2739608"/>
                      <a:pt x="2660594" y="2376700"/>
                    </a:cubicBezTo>
                    <a:cubicBezTo>
                      <a:pt x="2867541" y="2068555"/>
                      <a:pt x="3202297" y="1917452"/>
                      <a:pt x="3150695" y="1532638"/>
                    </a:cubicBezTo>
                    <a:cubicBezTo>
                      <a:pt x="3088989" y="1072542"/>
                      <a:pt x="3021574" y="329061"/>
                      <a:pt x="2655966" y="86017"/>
                    </a:cubicBezTo>
                    <a:cubicBezTo>
                      <a:pt x="2348516" y="-118385"/>
                      <a:pt x="1744028" y="98898"/>
                      <a:pt x="1361450" y="150654"/>
                    </a:cubicBezTo>
                    <a:cubicBezTo>
                      <a:pt x="903359" y="212437"/>
                      <a:pt x="384566" y="188680"/>
                      <a:pt x="141752" y="552129"/>
                    </a:cubicBezTo>
                    <a:cubicBezTo>
                      <a:pt x="-63883" y="859965"/>
                      <a:pt x="60" y="1333867"/>
                      <a:pt x="51738" y="1717602"/>
                    </a:cubicBezTo>
                    <a:cubicBezTo>
                      <a:pt x="112750" y="2171296"/>
                      <a:pt x="239248" y="2714386"/>
                      <a:pt x="597374" y="2957816"/>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2" name="Freeform: Shape 121">
                <a:extLst>
                  <a:ext uri="{FF2B5EF4-FFF2-40B4-BE49-F238E27FC236}">
                    <a16:creationId xmlns:a16="http://schemas.microsoft.com/office/drawing/2014/main" id="{4259ED30-D835-23B2-9606-6517FFD125C4}"/>
                  </a:ext>
                </a:extLst>
              </p:cNvPr>
              <p:cNvSpPr/>
              <p:nvPr/>
            </p:nvSpPr>
            <p:spPr>
              <a:xfrm>
                <a:off x="4369454" y="2723578"/>
                <a:ext cx="3194199" cy="3272228"/>
              </a:xfrm>
              <a:custGeom>
                <a:avLst/>
                <a:gdLst>
                  <a:gd name="connsiteX0" fmla="*/ 609666 w 3194199"/>
                  <a:gd name="connsiteY0" fmla="*/ 3021327 h 3272228"/>
                  <a:gd name="connsiteX1" fmla="*/ 1808461 w 3194199"/>
                  <a:gd name="connsiteY1" fmla="*/ 3258278 h 3272228"/>
                  <a:gd name="connsiteX2" fmla="*/ 2651057 w 3194199"/>
                  <a:gd name="connsiteY2" fmla="*/ 2364080 h 3272228"/>
                  <a:gd name="connsiteX3" fmla="*/ 3189751 w 3194199"/>
                  <a:gd name="connsiteY3" fmla="*/ 1563444 h 3272228"/>
                  <a:gd name="connsiteX4" fmla="*/ 2642804 w 3194199"/>
                  <a:gd name="connsiteY4" fmla="*/ 62522 h 3272228"/>
                  <a:gd name="connsiteX5" fmla="*/ 1365411 w 3194199"/>
                  <a:gd name="connsiteY5" fmla="*/ 225965 h 3272228"/>
                  <a:gd name="connsiteX6" fmla="*/ 100128 w 3194199"/>
                  <a:gd name="connsiteY6" fmla="*/ 560798 h 3272228"/>
                  <a:gd name="connsiteX7" fmla="*/ 94034 w 3194199"/>
                  <a:gd name="connsiteY7" fmla="*/ 1740540 h 3272228"/>
                  <a:gd name="connsiteX8" fmla="*/ 609589 w 3194199"/>
                  <a:gd name="connsiteY8" fmla="*/ 3021327 h 32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199" h="3272228">
                    <a:moveTo>
                      <a:pt x="609666" y="3021327"/>
                    </a:moveTo>
                    <a:cubicBezTo>
                      <a:pt x="912874" y="3219326"/>
                      <a:pt x="1427194" y="3309031"/>
                      <a:pt x="1808461" y="3258278"/>
                    </a:cubicBezTo>
                    <a:cubicBezTo>
                      <a:pt x="2278815" y="3195492"/>
                      <a:pt x="2410481" y="2737710"/>
                      <a:pt x="2651057" y="2364080"/>
                    </a:cubicBezTo>
                    <a:cubicBezTo>
                      <a:pt x="2845431" y="2062183"/>
                      <a:pt x="3240427" y="1941240"/>
                      <a:pt x="3189751" y="1563444"/>
                    </a:cubicBezTo>
                    <a:cubicBezTo>
                      <a:pt x="3126348" y="1090390"/>
                      <a:pt x="3019828" y="302481"/>
                      <a:pt x="2642804" y="62522"/>
                    </a:cubicBezTo>
                    <a:cubicBezTo>
                      <a:pt x="2342064" y="-128844"/>
                      <a:pt x="1740430" y="175444"/>
                      <a:pt x="1365411" y="225965"/>
                    </a:cubicBezTo>
                    <a:cubicBezTo>
                      <a:pt x="894285" y="289291"/>
                      <a:pt x="340087" y="185934"/>
                      <a:pt x="100128" y="560798"/>
                    </a:cubicBezTo>
                    <a:cubicBezTo>
                      <a:pt x="-92781" y="862155"/>
                      <a:pt x="43435" y="1364056"/>
                      <a:pt x="94034" y="1740540"/>
                    </a:cubicBezTo>
                    <a:cubicBezTo>
                      <a:pt x="156589" y="2206653"/>
                      <a:pt x="240972" y="2780596"/>
                      <a:pt x="609589" y="3021327"/>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3" name="Freeform: Shape 122">
                <a:extLst>
                  <a:ext uri="{FF2B5EF4-FFF2-40B4-BE49-F238E27FC236}">
                    <a16:creationId xmlns:a16="http://schemas.microsoft.com/office/drawing/2014/main" id="{A4B4FDB1-CA44-438C-C25A-7E97AD9CB79F}"/>
                  </a:ext>
                </a:extLst>
              </p:cNvPr>
              <p:cNvSpPr/>
              <p:nvPr/>
            </p:nvSpPr>
            <p:spPr>
              <a:xfrm>
                <a:off x="4352455" y="2686397"/>
                <a:ext cx="3246150" cy="3299210"/>
              </a:xfrm>
              <a:custGeom>
                <a:avLst/>
                <a:gdLst>
                  <a:gd name="connsiteX0" fmla="*/ 1832787 w 3246150"/>
                  <a:gd name="connsiteY0" fmla="*/ 3281344 h 3299210"/>
                  <a:gd name="connsiteX1" fmla="*/ 2655021 w 3246150"/>
                  <a:gd name="connsiteY1" fmla="*/ 2358915 h 3299210"/>
                  <a:gd name="connsiteX2" fmla="*/ 3242385 w 3246150"/>
                  <a:gd name="connsiteY2" fmla="*/ 1601628 h 3299210"/>
                  <a:gd name="connsiteX3" fmla="*/ 2643296 w 3246150"/>
                  <a:gd name="connsiteY3" fmla="*/ 46404 h 3299210"/>
                  <a:gd name="connsiteX4" fmla="*/ 1383027 w 3246150"/>
                  <a:gd name="connsiteY4" fmla="*/ 308655 h 3299210"/>
                  <a:gd name="connsiteX5" fmla="*/ 72158 w 3246150"/>
                  <a:gd name="connsiteY5" fmla="*/ 576844 h 3299210"/>
                  <a:gd name="connsiteX6" fmla="*/ 149908 w 3246150"/>
                  <a:gd name="connsiteY6" fmla="*/ 1770779 h 3299210"/>
                  <a:gd name="connsiteX7" fmla="*/ 635458 w 3246150"/>
                  <a:gd name="connsiteY7" fmla="*/ 3092214 h 3299210"/>
                  <a:gd name="connsiteX8" fmla="*/ 1832864 w 3246150"/>
                  <a:gd name="connsiteY8" fmla="*/ 3281266 h 3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6150" h="3299210">
                    <a:moveTo>
                      <a:pt x="1832787" y="3281344"/>
                    </a:moveTo>
                    <a:cubicBezTo>
                      <a:pt x="2315329" y="3216707"/>
                      <a:pt x="2418069" y="2743421"/>
                      <a:pt x="2655021" y="2358915"/>
                    </a:cubicBezTo>
                    <a:cubicBezTo>
                      <a:pt x="2837131" y="2063420"/>
                      <a:pt x="3292059" y="1972558"/>
                      <a:pt x="3242385" y="1601628"/>
                    </a:cubicBezTo>
                    <a:cubicBezTo>
                      <a:pt x="3177285" y="1115693"/>
                      <a:pt x="3031967" y="282661"/>
                      <a:pt x="2643296" y="46404"/>
                    </a:cubicBezTo>
                    <a:cubicBezTo>
                      <a:pt x="2349344" y="-132312"/>
                      <a:pt x="1750487" y="259367"/>
                      <a:pt x="1383027" y="308655"/>
                    </a:cubicBezTo>
                    <a:cubicBezTo>
                      <a:pt x="898866" y="373523"/>
                      <a:pt x="308801" y="190333"/>
                      <a:pt x="72158" y="576844"/>
                    </a:cubicBezTo>
                    <a:cubicBezTo>
                      <a:pt x="-108255" y="871568"/>
                      <a:pt x="100466" y="1401546"/>
                      <a:pt x="149908" y="1770779"/>
                    </a:cubicBezTo>
                    <a:cubicBezTo>
                      <a:pt x="214005" y="2249233"/>
                      <a:pt x="255965" y="2854492"/>
                      <a:pt x="635458" y="3092214"/>
                    </a:cubicBezTo>
                    <a:cubicBezTo>
                      <a:pt x="932804" y="3278490"/>
                      <a:pt x="1457845" y="3331557"/>
                      <a:pt x="1832864" y="3281266"/>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73" name="Graphic 5">
              <a:extLst>
                <a:ext uri="{FF2B5EF4-FFF2-40B4-BE49-F238E27FC236}">
                  <a16:creationId xmlns:a16="http://schemas.microsoft.com/office/drawing/2014/main" id="{BD69AADA-E342-C272-CF7E-CC2561C58C34}"/>
                </a:ext>
              </a:extLst>
            </p:cNvPr>
            <p:cNvGrpSpPr/>
            <p:nvPr/>
          </p:nvGrpSpPr>
          <p:grpSpPr>
            <a:xfrm rot="1530955">
              <a:off x="-6413599" y="569189"/>
              <a:ext cx="2476400" cy="2415487"/>
              <a:chOff x="4270587" y="2574268"/>
              <a:chExt cx="3544376" cy="3457192"/>
            </a:xfrm>
            <a:noFill/>
          </p:grpSpPr>
          <p:sp>
            <p:nvSpPr>
              <p:cNvPr id="100" name="Freeform: Shape 99">
                <a:extLst>
                  <a:ext uri="{FF2B5EF4-FFF2-40B4-BE49-F238E27FC236}">
                    <a16:creationId xmlns:a16="http://schemas.microsoft.com/office/drawing/2014/main" id="{066B75E7-29CA-619C-19C6-CEC05ECE8404}"/>
                  </a:ext>
                </a:extLst>
              </p:cNvPr>
              <p:cNvSpPr/>
              <p:nvPr/>
            </p:nvSpPr>
            <p:spPr>
              <a:xfrm>
                <a:off x="4270587" y="2606803"/>
                <a:ext cx="3544376" cy="3424657"/>
              </a:xfrm>
              <a:custGeom>
                <a:avLst/>
                <a:gdLst>
                  <a:gd name="connsiteX0" fmla="*/ 3338832 w 3544376"/>
                  <a:gd name="connsiteY0" fmla="*/ 932573 h 3424657"/>
                  <a:gd name="connsiteX1" fmla="*/ 2419102 w 3544376"/>
                  <a:gd name="connsiteY1" fmla="*/ 117205 h 3424657"/>
                  <a:gd name="connsiteX2" fmla="*/ 1318575 w 3544376"/>
                  <a:gd name="connsiteY2" fmla="*/ 80027 h 3424657"/>
                  <a:gd name="connsiteX3" fmla="*/ 8709 w 3544376"/>
                  <a:gd name="connsiteY3" fmla="*/ 1110518 h 3424657"/>
                  <a:gd name="connsiteX4" fmla="*/ 630398 w 3544376"/>
                  <a:gd name="connsiteY4" fmla="*/ 2237733 h 3424657"/>
                  <a:gd name="connsiteX5" fmla="*/ 1272758 w 3544376"/>
                  <a:gd name="connsiteY5" fmla="*/ 3411536 h 3424657"/>
                  <a:gd name="connsiteX6" fmla="*/ 2390872 w 3544376"/>
                  <a:gd name="connsiteY6" fmla="*/ 2985687 h 3424657"/>
                  <a:gd name="connsiteX7" fmla="*/ 3510760 w 3544376"/>
                  <a:gd name="connsiteY7" fmla="*/ 2132601 h 3424657"/>
                  <a:gd name="connsiteX8" fmla="*/ 3338908 w 3544376"/>
                  <a:gd name="connsiteY8" fmla="*/ 932650 h 3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4376" h="3424657">
                    <a:moveTo>
                      <a:pt x="3338832" y="932573"/>
                    </a:moveTo>
                    <a:cubicBezTo>
                      <a:pt x="3134970" y="490449"/>
                      <a:pt x="2856290" y="230435"/>
                      <a:pt x="2419102" y="117205"/>
                    </a:cubicBezTo>
                    <a:cubicBezTo>
                      <a:pt x="2083036" y="30199"/>
                      <a:pt x="1658344" y="-76630"/>
                      <a:pt x="1318575" y="80027"/>
                    </a:cubicBezTo>
                    <a:cubicBezTo>
                      <a:pt x="873365" y="285354"/>
                      <a:pt x="120088" y="669551"/>
                      <a:pt x="8709" y="1110518"/>
                    </a:cubicBezTo>
                    <a:cubicBezTo>
                      <a:pt x="-75520" y="1444039"/>
                      <a:pt x="475130" y="1900972"/>
                      <a:pt x="630398" y="2237733"/>
                    </a:cubicBezTo>
                    <a:cubicBezTo>
                      <a:pt x="834953" y="2681323"/>
                      <a:pt x="833642" y="3299231"/>
                      <a:pt x="1272758" y="3411536"/>
                    </a:cubicBezTo>
                    <a:cubicBezTo>
                      <a:pt x="1607591" y="3497153"/>
                      <a:pt x="2052568" y="3141650"/>
                      <a:pt x="2390872" y="2985687"/>
                    </a:cubicBezTo>
                    <a:cubicBezTo>
                      <a:pt x="2829217" y="2783523"/>
                      <a:pt x="3395293" y="2565161"/>
                      <a:pt x="3510760" y="2132601"/>
                    </a:cubicBezTo>
                    <a:cubicBezTo>
                      <a:pt x="3601236" y="1793527"/>
                      <a:pt x="3497339" y="1276198"/>
                      <a:pt x="3338908" y="932650"/>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1" name="Freeform: Shape 100">
                <a:extLst>
                  <a:ext uri="{FF2B5EF4-FFF2-40B4-BE49-F238E27FC236}">
                    <a16:creationId xmlns:a16="http://schemas.microsoft.com/office/drawing/2014/main" id="{3E15E8DD-BB81-1647-FA01-D8EFB8956743}"/>
                  </a:ext>
                </a:extLst>
              </p:cNvPr>
              <p:cNvSpPr/>
              <p:nvPr/>
            </p:nvSpPr>
            <p:spPr>
              <a:xfrm>
                <a:off x="4311149" y="2610445"/>
                <a:ext cx="3481515" cy="3380560"/>
              </a:xfrm>
              <a:custGeom>
                <a:avLst/>
                <a:gdLst>
                  <a:gd name="connsiteX0" fmla="*/ 2384788 w 3481515"/>
                  <a:gd name="connsiteY0" fmla="*/ 2986674 h 3380560"/>
                  <a:gd name="connsiteX1" fmla="*/ 3435796 w 3481515"/>
                  <a:gd name="connsiteY1" fmla="*/ 2123946 h 3380560"/>
                  <a:gd name="connsiteX2" fmla="*/ 3309068 w 3481515"/>
                  <a:gd name="connsiteY2" fmla="*/ 911268 h 3380560"/>
                  <a:gd name="connsiteX3" fmla="*/ 2359797 w 3481515"/>
                  <a:gd name="connsiteY3" fmla="*/ 156988 h 3380560"/>
                  <a:gd name="connsiteX4" fmla="*/ 1222399 w 3481515"/>
                  <a:gd name="connsiteY4" fmla="*/ 71757 h 3380560"/>
                  <a:gd name="connsiteX5" fmla="*/ 10492 w 3481515"/>
                  <a:gd name="connsiteY5" fmla="*/ 1123691 h 3380560"/>
                  <a:gd name="connsiteX6" fmla="*/ 573097 w 3481515"/>
                  <a:gd name="connsiteY6" fmla="*/ 2302662 h 3380560"/>
                  <a:gd name="connsiteX7" fmla="*/ 1256646 w 3481515"/>
                  <a:gd name="connsiteY7" fmla="*/ 3364546 h 3380560"/>
                  <a:gd name="connsiteX8" fmla="*/ 2384788 w 3481515"/>
                  <a:gd name="connsiteY8" fmla="*/ 2986674 h 338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1515" h="3380560">
                    <a:moveTo>
                      <a:pt x="2384788" y="2986674"/>
                    </a:moveTo>
                    <a:cubicBezTo>
                      <a:pt x="2808400" y="2782658"/>
                      <a:pt x="3322257" y="2550489"/>
                      <a:pt x="3435796" y="2123946"/>
                    </a:cubicBezTo>
                    <a:cubicBezTo>
                      <a:pt x="3529127" y="1772916"/>
                      <a:pt x="3475983" y="1257439"/>
                      <a:pt x="3309068" y="911268"/>
                    </a:cubicBezTo>
                    <a:cubicBezTo>
                      <a:pt x="3103355" y="484725"/>
                      <a:pt x="2790197" y="268368"/>
                      <a:pt x="2359797" y="156988"/>
                    </a:cubicBezTo>
                    <a:cubicBezTo>
                      <a:pt x="2011157" y="66743"/>
                      <a:pt x="1565254" y="-93770"/>
                      <a:pt x="1222399" y="71757"/>
                    </a:cubicBezTo>
                    <a:cubicBezTo>
                      <a:pt x="793465" y="278935"/>
                      <a:pt x="120175" y="690129"/>
                      <a:pt x="10492" y="1123691"/>
                    </a:cubicBezTo>
                    <a:cubicBezTo>
                      <a:pt x="-77208" y="1469862"/>
                      <a:pt x="408959" y="1962662"/>
                      <a:pt x="573097" y="2302662"/>
                    </a:cubicBezTo>
                    <a:cubicBezTo>
                      <a:pt x="779581" y="2730362"/>
                      <a:pt x="824704" y="3254015"/>
                      <a:pt x="1256646" y="3364546"/>
                    </a:cubicBezTo>
                    <a:cubicBezTo>
                      <a:pt x="1603512" y="3453403"/>
                      <a:pt x="2043630" y="3150966"/>
                      <a:pt x="2384788" y="2986674"/>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2" name="Freeform: Shape 101">
                <a:extLst>
                  <a:ext uri="{FF2B5EF4-FFF2-40B4-BE49-F238E27FC236}">
                    <a16:creationId xmlns:a16="http://schemas.microsoft.com/office/drawing/2014/main" id="{6670FB47-9315-B42E-8CCB-FBE8300F62F1}"/>
                  </a:ext>
                </a:extLst>
              </p:cNvPr>
              <p:cNvSpPr/>
              <p:nvPr/>
            </p:nvSpPr>
            <p:spPr>
              <a:xfrm>
                <a:off x="4351228" y="2611075"/>
                <a:ext cx="3424905" cy="3340311"/>
              </a:xfrm>
              <a:custGeom>
                <a:avLst/>
                <a:gdLst>
                  <a:gd name="connsiteX0" fmla="*/ 2379187 w 3424905"/>
                  <a:gd name="connsiteY0" fmla="*/ 2990672 h 3340311"/>
                  <a:gd name="connsiteX1" fmla="*/ 3361317 w 3424905"/>
                  <a:gd name="connsiteY1" fmla="*/ 2118303 h 3340311"/>
                  <a:gd name="connsiteX2" fmla="*/ 3279788 w 3424905"/>
                  <a:gd name="connsiteY2" fmla="*/ 892974 h 3340311"/>
                  <a:gd name="connsiteX3" fmla="*/ 2300975 w 3424905"/>
                  <a:gd name="connsiteY3" fmla="*/ 199707 h 3340311"/>
                  <a:gd name="connsiteX4" fmla="*/ 1126708 w 3424905"/>
                  <a:gd name="connsiteY4" fmla="*/ 66422 h 3340311"/>
                  <a:gd name="connsiteX5" fmla="*/ 12759 w 3424905"/>
                  <a:gd name="connsiteY5" fmla="*/ 1139722 h 3340311"/>
                  <a:gd name="connsiteX6" fmla="*/ 516204 w 3424905"/>
                  <a:gd name="connsiteY6" fmla="*/ 2370449 h 3340311"/>
                  <a:gd name="connsiteX7" fmla="*/ 1241019 w 3424905"/>
                  <a:gd name="connsiteY7" fmla="*/ 3320491 h 3340311"/>
                  <a:gd name="connsiteX8" fmla="*/ 2379265 w 3424905"/>
                  <a:gd name="connsiteY8" fmla="*/ 2990594 h 334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905" h="3340311">
                    <a:moveTo>
                      <a:pt x="2379187" y="2990672"/>
                    </a:moveTo>
                    <a:cubicBezTo>
                      <a:pt x="2788222" y="2785113"/>
                      <a:pt x="3249628" y="2538829"/>
                      <a:pt x="3361317" y="2118303"/>
                    </a:cubicBezTo>
                    <a:cubicBezTo>
                      <a:pt x="3457501" y="1755239"/>
                      <a:pt x="3455341" y="1241614"/>
                      <a:pt x="3279788" y="892974"/>
                    </a:cubicBezTo>
                    <a:cubicBezTo>
                      <a:pt x="3072686" y="481781"/>
                      <a:pt x="2724587" y="309389"/>
                      <a:pt x="2300975" y="199707"/>
                    </a:cubicBezTo>
                    <a:cubicBezTo>
                      <a:pt x="1939763" y="106145"/>
                      <a:pt x="1472571" y="-108206"/>
                      <a:pt x="1126708" y="66422"/>
                    </a:cubicBezTo>
                    <a:cubicBezTo>
                      <a:pt x="713895" y="274988"/>
                      <a:pt x="120745" y="713641"/>
                      <a:pt x="12759" y="1139722"/>
                    </a:cubicBezTo>
                    <a:cubicBezTo>
                      <a:pt x="-78411" y="1498619"/>
                      <a:pt x="342964" y="2027286"/>
                      <a:pt x="516204" y="2370449"/>
                    </a:cubicBezTo>
                    <a:cubicBezTo>
                      <a:pt x="724076" y="2782414"/>
                      <a:pt x="816250" y="3211657"/>
                      <a:pt x="1241019" y="3320491"/>
                    </a:cubicBezTo>
                    <a:cubicBezTo>
                      <a:pt x="1599917" y="3412587"/>
                      <a:pt x="2035176" y="3163449"/>
                      <a:pt x="2379265" y="2990594"/>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3" name="Freeform: Shape 102">
                <a:extLst>
                  <a:ext uri="{FF2B5EF4-FFF2-40B4-BE49-F238E27FC236}">
                    <a16:creationId xmlns:a16="http://schemas.microsoft.com/office/drawing/2014/main" id="{BEBBB14B-DB6D-7063-373B-A544BC44C2EA}"/>
                  </a:ext>
                </a:extLst>
              </p:cNvPr>
              <p:cNvSpPr/>
              <p:nvPr/>
            </p:nvSpPr>
            <p:spPr>
              <a:xfrm>
                <a:off x="4390546" y="2609845"/>
                <a:ext cx="3375801" cy="3303429"/>
              </a:xfrm>
              <a:custGeom>
                <a:avLst/>
                <a:gdLst>
                  <a:gd name="connsiteX0" fmla="*/ 2374347 w 3375801"/>
                  <a:gd name="connsiteY0" fmla="*/ 2996529 h 3303429"/>
                  <a:gd name="connsiteX1" fmla="*/ 3287597 w 3375801"/>
                  <a:gd name="connsiteY1" fmla="*/ 2114518 h 3303429"/>
                  <a:gd name="connsiteX2" fmla="*/ 3251191 w 3375801"/>
                  <a:gd name="connsiteY2" fmla="*/ 876541 h 3303429"/>
                  <a:gd name="connsiteX3" fmla="*/ 2242836 w 3375801"/>
                  <a:gd name="connsiteY3" fmla="*/ 244285 h 3303429"/>
                  <a:gd name="connsiteX4" fmla="*/ 1031700 w 3375801"/>
                  <a:gd name="connsiteY4" fmla="*/ 62946 h 3303429"/>
                  <a:gd name="connsiteX5" fmla="*/ 15710 w 3375801"/>
                  <a:gd name="connsiteY5" fmla="*/ 1157689 h 3303429"/>
                  <a:gd name="connsiteX6" fmla="*/ 459993 w 3375801"/>
                  <a:gd name="connsiteY6" fmla="*/ 2440249 h 3303429"/>
                  <a:gd name="connsiteX7" fmla="*/ 1226074 w 3375801"/>
                  <a:gd name="connsiteY7" fmla="*/ 3278449 h 3303429"/>
                  <a:gd name="connsiteX8" fmla="*/ 2374347 w 3375801"/>
                  <a:gd name="connsiteY8" fmla="*/ 2996529 h 33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5801" h="3303429">
                    <a:moveTo>
                      <a:pt x="2374347" y="2996529"/>
                    </a:moveTo>
                    <a:cubicBezTo>
                      <a:pt x="2768881" y="2789891"/>
                      <a:pt x="3177760" y="2529029"/>
                      <a:pt x="3287597" y="2114518"/>
                    </a:cubicBezTo>
                    <a:cubicBezTo>
                      <a:pt x="3386712" y="1739423"/>
                      <a:pt x="3435692" y="1227571"/>
                      <a:pt x="3251191" y="876541"/>
                    </a:cubicBezTo>
                    <a:cubicBezTo>
                      <a:pt x="3043087" y="480619"/>
                      <a:pt x="2659584" y="352193"/>
                      <a:pt x="2242836" y="244285"/>
                    </a:cubicBezTo>
                    <a:cubicBezTo>
                      <a:pt x="1869052" y="147483"/>
                      <a:pt x="1380494" y="-121092"/>
                      <a:pt x="1031700" y="62946"/>
                    </a:cubicBezTo>
                    <a:cubicBezTo>
                      <a:pt x="634776" y="272438"/>
                      <a:pt x="121999" y="739090"/>
                      <a:pt x="15710" y="1157689"/>
                    </a:cubicBezTo>
                    <a:cubicBezTo>
                      <a:pt x="-78932" y="1529236"/>
                      <a:pt x="277421" y="2093847"/>
                      <a:pt x="459993" y="2440249"/>
                    </a:cubicBezTo>
                    <a:cubicBezTo>
                      <a:pt x="668869" y="2836556"/>
                      <a:pt x="808402" y="3171312"/>
                      <a:pt x="1226074" y="3278449"/>
                    </a:cubicBezTo>
                    <a:cubicBezTo>
                      <a:pt x="1597005" y="3373785"/>
                      <a:pt x="2027559" y="3178176"/>
                      <a:pt x="2374347" y="2996529"/>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4" name="Freeform: Shape 103">
                <a:extLst>
                  <a:ext uri="{FF2B5EF4-FFF2-40B4-BE49-F238E27FC236}">
                    <a16:creationId xmlns:a16="http://schemas.microsoft.com/office/drawing/2014/main" id="{3D6DA0CE-3FDB-F126-1F80-87CE218303CF}"/>
                  </a:ext>
                </a:extLst>
              </p:cNvPr>
              <p:cNvSpPr/>
              <p:nvPr/>
            </p:nvSpPr>
            <p:spPr>
              <a:xfrm>
                <a:off x="4428860" y="2607348"/>
                <a:ext cx="3333638" cy="3269772"/>
              </a:xfrm>
              <a:custGeom>
                <a:avLst/>
                <a:gdLst>
                  <a:gd name="connsiteX0" fmla="*/ 2370512 w 3333638"/>
                  <a:gd name="connsiteY0" fmla="*/ 3003654 h 3269772"/>
                  <a:gd name="connsiteX1" fmla="*/ 3214806 w 3333638"/>
                  <a:gd name="connsiteY1" fmla="*/ 2112002 h 3269772"/>
                  <a:gd name="connsiteX2" fmla="*/ 3223522 w 3333638"/>
                  <a:gd name="connsiteY2" fmla="*/ 861297 h 3269772"/>
                  <a:gd name="connsiteX3" fmla="*/ 2185625 w 3333638"/>
                  <a:gd name="connsiteY3" fmla="*/ 290053 h 3269772"/>
                  <a:gd name="connsiteX4" fmla="*/ 937697 w 3333638"/>
                  <a:gd name="connsiteY4" fmla="*/ 60738 h 3269772"/>
                  <a:gd name="connsiteX5" fmla="*/ 19665 w 3333638"/>
                  <a:gd name="connsiteY5" fmla="*/ 1176924 h 3269772"/>
                  <a:gd name="connsiteX6" fmla="*/ 404865 w 3333638"/>
                  <a:gd name="connsiteY6" fmla="*/ 2511240 h 3269772"/>
                  <a:gd name="connsiteX7" fmla="*/ 1212212 w 3333638"/>
                  <a:gd name="connsiteY7" fmla="*/ 3237597 h 3269772"/>
                  <a:gd name="connsiteX8" fmla="*/ 2370512 w 3333638"/>
                  <a:gd name="connsiteY8" fmla="*/ 3003654 h 32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638" h="3269772">
                    <a:moveTo>
                      <a:pt x="2370512" y="3003654"/>
                    </a:moveTo>
                    <a:cubicBezTo>
                      <a:pt x="2750699" y="2796245"/>
                      <a:pt x="3106897" y="2520419"/>
                      <a:pt x="3214806" y="2112002"/>
                    </a:cubicBezTo>
                    <a:cubicBezTo>
                      <a:pt x="3316775" y="1724873"/>
                      <a:pt x="3417279" y="1214719"/>
                      <a:pt x="3223522" y="861297"/>
                    </a:cubicBezTo>
                    <a:cubicBezTo>
                      <a:pt x="3014800" y="480494"/>
                      <a:pt x="2595585" y="396265"/>
                      <a:pt x="2185625" y="290053"/>
                    </a:cubicBezTo>
                    <a:cubicBezTo>
                      <a:pt x="1799191" y="189935"/>
                      <a:pt x="1289268" y="-133019"/>
                      <a:pt x="937697" y="60738"/>
                    </a:cubicBezTo>
                    <a:cubicBezTo>
                      <a:pt x="556508" y="270770"/>
                      <a:pt x="124334" y="765730"/>
                      <a:pt x="19665" y="1176924"/>
                    </a:cubicBezTo>
                    <a:cubicBezTo>
                      <a:pt x="-78448" y="1561121"/>
                      <a:pt x="212651" y="2161829"/>
                      <a:pt x="404865" y="2511240"/>
                    </a:cubicBezTo>
                    <a:cubicBezTo>
                      <a:pt x="614357" y="2892120"/>
                      <a:pt x="801635" y="3132157"/>
                      <a:pt x="1212212" y="3237597"/>
                    </a:cubicBezTo>
                    <a:cubicBezTo>
                      <a:pt x="1595175" y="3336095"/>
                      <a:pt x="2021102" y="3194326"/>
                      <a:pt x="2370512" y="3003654"/>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5" name="Freeform: Shape 104">
                <a:extLst>
                  <a:ext uri="{FF2B5EF4-FFF2-40B4-BE49-F238E27FC236}">
                    <a16:creationId xmlns:a16="http://schemas.microsoft.com/office/drawing/2014/main" id="{387680F6-80E8-703F-3C56-98B14F35C111}"/>
                  </a:ext>
                </a:extLst>
              </p:cNvPr>
              <p:cNvSpPr/>
              <p:nvPr/>
            </p:nvSpPr>
            <p:spPr>
              <a:xfrm>
                <a:off x="4465597" y="2604029"/>
                <a:ext cx="3297610" cy="3240257"/>
              </a:xfrm>
              <a:custGeom>
                <a:avLst/>
                <a:gdLst>
                  <a:gd name="connsiteX0" fmla="*/ 2368253 w 3297610"/>
                  <a:gd name="connsiteY0" fmla="*/ 3011601 h 3240257"/>
                  <a:gd name="connsiteX1" fmla="*/ 3143667 w 3297610"/>
                  <a:gd name="connsiteY1" fmla="*/ 2110307 h 3240257"/>
                  <a:gd name="connsiteX2" fmla="*/ 3197583 w 3297610"/>
                  <a:gd name="connsiteY2" fmla="*/ 846953 h 3240257"/>
                  <a:gd name="connsiteX3" fmla="*/ 2130145 w 3297610"/>
                  <a:gd name="connsiteY3" fmla="*/ 336721 h 3240257"/>
                  <a:gd name="connsiteX4" fmla="*/ 845347 w 3297610"/>
                  <a:gd name="connsiteY4" fmla="*/ 59352 h 3240257"/>
                  <a:gd name="connsiteX5" fmla="*/ 25197 w 3297610"/>
                  <a:gd name="connsiteY5" fmla="*/ 1196981 h 3240257"/>
                  <a:gd name="connsiteX6" fmla="*/ 351236 w 3297610"/>
                  <a:gd name="connsiteY6" fmla="*/ 2583130 h 3240257"/>
                  <a:gd name="connsiteX7" fmla="*/ 1199772 w 3297610"/>
                  <a:gd name="connsiteY7" fmla="*/ 3197645 h 3240257"/>
                  <a:gd name="connsiteX8" fmla="*/ 2368176 w 3297610"/>
                  <a:gd name="connsiteY8" fmla="*/ 3011756 h 324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610" h="3240257">
                    <a:moveTo>
                      <a:pt x="2368253" y="3011601"/>
                    </a:moveTo>
                    <a:cubicBezTo>
                      <a:pt x="2734325" y="2803729"/>
                      <a:pt x="3037610" y="2512708"/>
                      <a:pt x="3143667" y="2110307"/>
                    </a:cubicBezTo>
                    <a:cubicBezTo>
                      <a:pt x="3248491" y="1711146"/>
                      <a:pt x="3400750" y="1202611"/>
                      <a:pt x="3197583" y="846953"/>
                    </a:cubicBezTo>
                    <a:cubicBezTo>
                      <a:pt x="2988554" y="481113"/>
                      <a:pt x="2533317" y="441159"/>
                      <a:pt x="2130145" y="336721"/>
                    </a:cubicBezTo>
                    <a:cubicBezTo>
                      <a:pt x="1731138" y="233364"/>
                      <a:pt x="1199617" y="-144355"/>
                      <a:pt x="845347" y="59352"/>
                    </a:cubicBezTo>
                    <a:cubicBezTo>
                      <a:pt x="479739" y="269539"/>
                      <a:pt x="128246" y="793269"/>
                      <a:pt x="25197" y="1196981"/>
                    </a:cubicBezTo>
                    <a:cubicBezTo>
                      <a:pt x="-76464" y="1593828"/>
                      <a:pt x="149149" y="2230788"/>
                      <a:pt x="351236" y="2583130"/>
                    </a:cubicBezTo>
                    <a:cubicBezTo>
                      <a:pt x="560960" y="2948739"/>
                      <a:pt x="796368" y="3093902"/>
                      <a:pt x="1199772" y="3197645"/>
                    </a:cubicBezTo>
                    <a:cubicBezTo>
                      <a:pt x="1594768" y="3299383"/>
                      <a:pt x="2016143" y="3211683"/>
                      <a:pt x="2368176" y="3011756"/>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6" name="Freeform: Shape 105">
                <a:extLst>
                  <a:ext uri="{FF2B5EF4-FFF2-40B4-BE49-F238E27FC236}">
                    <a16:creationId xmlns:a16="http://schemas.microsoft.com/office/drawing/2014/main" id="{DCFC8BEF-86F4-1E34-DC7C-3417EACF6D51}"/>
                  </a:ext>
                </a:extLst>
              </p:cNvPr>
              <p:cNvSpPr/>
              <p:nvPr/>
            </p:nvSpPr>
            <p:spPr>
              <a:xfrm>
                <a:off x="4499869" y="2600116"/>
                <a:ext cx="3267148" cy="3216006"/>
              </a:xfrm>
              <a:custGeom>
                <a:avLst/>
                <a:gdLst>
                  <a:gd name="connsiteX0" fmla="*/ 2368459 w 3267148"/>
                  <a:gd name="connsiteY0" fmla="*/ 3020220 h 3216006"/>
                  <a:gd name="connsiteX1" fmla="*/ 3074994 w 3267148"/>
                  <a:gd name="connsiteY1" fmla="*/ 2109207 h 3216006"/>
                  <a:gd name="connsiteX2" fmla="*/ 3174032 w 3267148"/>
                  <a:gd name="connsiteY2" fmla="*/ 833203 h 3216006"/>
                  <a:gd name="connsiteX3" fmla="*/ 2077052 w 3267148"/>
                  <a:gd name="connsiteY3" fmla="*/ 384060 h 3216006"/>
                  <a:gd name="connsiteX4" fmla="*/ 755385 w 3267148"/>
                  <a:gd name="connsiteY4" fmla="*/ 58637 h 3216006"/>
                  <a:gd name="connsiteX5" fmla="*/ 33193 w 3267148"/>
                  <a:gd name="connsiteY5" fmla="*/ 1217631 h 3216006"/>
                  <a:gd name="connsiteX6" fmla="*/ 300072 w 3267148"/>
                  <a:gd name="connsiteY6" fmla="*/ 2655537 h 3216006"/>
                  <a:gd name="connsiteX7" fmla="*/ 1189873 w 3267148"/>
                  <a:gd name="connsiteY7" fmla="*/ 3158209 h 3216006"/>
                  <a:gd name="connsiteX8" fmla="*/ 2368305 w 3267148"/>
                  <a:gd name="connsiteY8" fmla="*/ 3020297 h 321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7148" h="3216006">
                    <a:moveTo>
                      <a:pt x="2368459" y="3020220"/>
                    </a:moveTo>
                    <a:cubicBezTo>
                      <a:pt x="2720493" y="2812193"/>
                      <a:pt x="2970787" y="2505668"/>
                      <a:pt x="3074994" y="2109207"/>
                    </a:cubicBezTo>
                    <a:cubicBezTo>
                      <a:pt x="3182748" y="1698013"/>
                      <a:pt x="3386995" y="1190866"/>
                      <a:pt x="3174032" y="833203"/>
                    </a:cubicBezTo>
                    <a:cubicBezTo>
                      <a:pt x="2965002" y="482095"/>
                      <a:pt x="2473360" y="486646"/>
                      <a:pt x="2077052" y="384060"/>
                    </a:cubicBezTo>
                    <a:cubicBezTo>
                      <a:pt x="1665473" y="277462"/>
                      <a:pt x="1112201" y="-155406"/>
                      <a:pt x="755385" y="58637"/>
                    </a:cubicBezTo>
                    <a:cubicBezTo>
                      <a:pt x="405203" y="268669"/>
                      <a:pt x="134545" y="821401"/>
                      <a:pt x="33193" y="1217631"/>
                    </a:cubicBezTo>
                    <a:cubicBezTo>
                      <a:pt x="-71939" y="1627205"/>
                      <a:pt x="87803" y="2300495"/>
                      <a:pt x="300072" y="2655537"/>
                    </a:cubicBezTo>
                    <a:cubicBezTo>
                      <a:pt x="509718" y="3006104"/>
                      <a:pt x="793566" y="3056163"/>
                      <a:pt x="1189873" y="3158209"/>
                    </a:cubicBezTo>
                    <a:cubicBezTo>
                      <a:pt x="1596979" y="3263187"/>
                      <a:pt x="2013881" y="3229711"/>
                      <a:pt x="2368305" y="3020297"/>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7" name="Freeform: Shape 106">
                <a:extLst>
                  <a:ext uri="{FF2B5EF4-FFF2-40B4-BE49-F238E27FC236}">
                    <a16:creationId xmlns:a16="http://schemas.microsoft.com/office/drawing/2014/main" id="{4E7B5C93-A429-DC9A-976A-C348D99849A1}"/>
                  </a:ext>
                </a:extLst>
              </p:cNvPr>
              <p:cNvSpPr/>
              <p:nvPr/>
            </p:nvSpPr>
            <p:spPr>
              <a:xfrm>
                <a:off x="4530202" y="2595585"/>
                <a:ext cx="3242767" cy="3198539"/>
              </a:xfrm>
              <a:custGeom>
                <a:avLst/>
                <a:gdLst>
                  <a:gd name="connsiteX0" fmla="*/ 2372604 w 3242767"/>
                  <a:gd name="connsiteY0" fmla="*/ 3029379 h 3198539"/>
                  <a:gd name="connsiteX1" fmla="*/ 3010259 w 3242767"/>
                  <a:gd name="connsiteY1" fmla="*/ 2108724 h 3198539"/>
                  <a:gd name="connsiteX2" fmla="*/ 3154497 w 3242767"/>
                  <a:gd name="connsiteY2" fmla="*/ 819993 h 3198539"/>
                  <a:gd name="connsiteX3" fmla="*/ 2027976 w 3242767"/>
                  <a:gd name="connsiteY3" fmla="*/ 431862 h 3198539"/>
                  <a:gd name="connsiteX4" fmla="*/ 669516 w 3242767"/>
                  <a:gd name="connsiteY4" fmla="*/ 58386 h 3198539"/>
                  <a:gd name="connsiteX5" fmla="*/ 45282 w 3242767"/>
                  <a:gd name="connsiteY5" fmla="*/ 1238823 h 3198539"/>
                  <a:gd name="connsiteX6" fmla="*/ 253078 w 3242767"/>
                  <a:gd name="connsiteY6" fmla="*/ 2728484 h 3198539"/>
                  <a:gd name="connsiteX7" fmla="*/ 1184145 w 3242767"/>
                  <a:gd name="connsiteY7" fmla="*/ 3119315 h 3198539"/>
                  <a:gd name="connsiteX8" fmla="*/ 2372681 w 3242767"/>
                  <a:gd name="connsiteY8" fmla="*/ 3029379 h 31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767" h="3198539">
                    <a:moveTo>
                      <a:pt x="2372604" y="3029379"/>
                    </a:moveTo>
                    <a:cubicBezTo>
                      <a:pt x="2710831" y="2821429"/>
                      <a:pt x="2907904" y="2499092"/>
                      <a:pt x="3010259" y="2108724"/>
                    </a:cubicBezTo>
                    <a:cubicBezTo>
                      <a:pt x="3120867" y="1685498"/>
                      <a:pt x="3377488" y="1179585"/>
                      <a:pt x="3154497" y="819993"/>
                    </a:cubicBezTo>
                    <a:cubicBezTo>
                      <a:pt x="2945776" y="483464"/>
                      <a:pt x="2417495" y="532752"/>
                      <a:pt x="2027976" y="431862"/>
                    </a:cubicBezTo>
                    <a:cubicBezTo>
                      <a:pt x="1603746" y="321948"/>
                      <a:pt x="1028569" y="-166224"/>
                      <a:pt x="669516" y="58386"/>
                    </a:cubicBezTo>
                    <a:cubicBezTo>
                      <a:pt x="334530" y="267878"/>
                      <a:pt x="144938" y="850075"/>
                      <a:pt x="45282" y="1238823"/>
                    </a:cubicBezTo>
                    <a:cubicBezTo>
                      <a:pt x="-63320" y="1661047"/>
                      <a:pt x="30241" y="2370898"/>
                      <a:pt x="253078" y="2728484"/>
                    </a:cubicBezTo>
                    <a:cubicBezTo>
                      <a:pt x="462261" y="3064165"/>
                      <a:pt x="795011" y="3018966"/>
                      <a:pt x="1184145" y="3119315"/>
                    </a:cubicBezTo>
                    <a:cubicBezTo>
                      <a:pt x="1603283" y="3227532"/>
                      <a:pt x="2015943" y="3248666"/>
                      <a:pt x="2372681" y="3029379"/>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8" name="Freeform: Shape 107">
                <a:extLst>
                  <a:ext uri="{FF2B5EF4-FFF2-40B4-BE49-F238E27FC236}">
                    <a16:creationId xmlns:a16="http://schemas.microsoft.com/office/drawing/2014/main" id="{1404DDC0-194A-12A4-1EE8-AA506C9B6229}"/>
                  </a:ext>
                </a:extLst>
              </p:cNvPr>
              <p:cNvSpPr/>
              <p:nvPr/>
            </p:nvSpPr>
            <p:spPr>
              <a:xfrm>
                <a:off x="4553971" y="2590726"/>
                <a:ext cx="3226504" cy="3187950"/>
              </a:xfrm>
              <a:custGeom>
                <a:avLst/>
                <a:gdLst>
                  <a:gd name="connsiteX0" fmla="*/ 2383391 w 3226504"/>
                  <a:gd name="connsiteY0" fmla="*/ 3038865 h 3187950"/>
                  <a:gd name="connsiteX1" fmla="*/ 2952166 w 3226504"/>
                  <a:gd name="connsiteY1" fmla="*/ 2108570 h 3187950"/>
                  <a:gd name="connsiteX2" fmla="*/ 3141527 w 3226504"/>
                  <a:gd name="connsiteY2" fmla="*/ 807189 h 3187950"/>
                  <a:gd name="connsiteX3" fmla="*/ 1985463 w 3226504"/>
                  <a:gd name="connsiteY3" fmla="*/ 480070 h 3187950"/>
                  <a:gd name="connsiteX4" fmla="*/ 590135 w 3226504"/>
                  <a:gd name="connsiteY4" fmla="*/ 58540 h 3187950"/>
                  <a:gd name="connsiteX5" fmla="*/ 63859 w 3226504"/>
                  <a:gd name="connsiteY5" fmla="*/ 1260420 h 3187950"/>
                  <a:gd name="connsiteX6" fmla="*/ 212494 w 3226504"/>
                  <a:gd name="connsiteY6" fmla="*/ 2801914 h 3187950"/>
                  <a:gd name="connsiteX7" fmla="*/ 1184827 w 3226504"/>
                  <a:gd name="connsiteY7" fmla="*/ 3080825 h 3187950"/>
                  <a:gd name="connsiteX8" fmla="*/ 2383391 w 3226504"/>
                  <a:gd name="connsiteY8" fmla="*/ 3038865 h 31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6504" h="3187950">
                    <a:moveTo>
                      <a:pt x="2383391" y="3038865"/>
                    </a:moveTo>
                    <a:cubicBezTo>
                      <a:pt x="2707964" y="2831302"/>
                      <a:pt x="2851740" y="2492921"/>
                      <a:pt x="2952166" y="2108570"/>
                    </a:cubicBezTo>
                    <a:cubicBezTo>
                      <a:pt x="3065629" y="1673310"/>
                      <a:pt x="3374930" y="1168401"/>
                      <a:pt x="3141527" y="807189"/>
                    </a:cubicBezTo>
                    <a:cubicBezTo>
                      <a:pt x="2933423" y="485083"/>
                      <a:pt x="2368118" y="579185"/>
                      <a:pt x="1985463" y="480070"/>
                    </a:cubicBezTo>
                    <a:cubicBezTo>
                      <a:pt x="1548662" y="366916"/>
                      <a:pt x="951347" y="-177023"/>
                      <a:pt x="590135" y="58540"/>
                    </a:cubicBezTo>
                    <a:cubicBezTo>
                      <a:pt x="270112" y="267261"/>
                      <a:pt x="161818" y="879077"/>
                      <a:pt x="63859" y="1260420"/>
                    </a:cubicBezTo>
                    <a:cubicBezTo>
                      <a:pt x="-48214" y="1695293"/>
                      <a:pt x="-21218" y="2442014"/>
                      <a:pt x="212494" y="2801914"/>
                    </a:cubicBezTo>
                    <a:cubicBezTo>
                      <a:pt x="420983" y="3122940"/>
                      <a:pt x="802790" y="2982250"/>
                      <a:pt x="1184827" y="3080825"/>
                    </a:cubicBezTo>
                    <a:cubicBezTo>
                      <a:pt x="1615998" y="3192205"/>
                      <a:pt x="2024647" y="3268258"/>
                      <a:pt x="2383391" y="3038865"/>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9" name="Freeform: Shape 108">
                <a:extLst>
                  <a:ext uri="{FF2B5EF4-FFF2-40B4-BE49-F238E27FC236}">
                    <a16:creationId xmlns:a16="http://schemas.microsoft.com/office/drawing/2014/main" id="{2BA2F1F4-9285-CCEE-7ACA-AAF760EF924A}"/>
                  </a:ext>
                </a:extLst>
              </p:cNvPr>
              <p:cNvSpPr/>
              <p:nvPr/>
            </p:nvSpPr>
            <p:spPr>
              <a:xfrm>
                <a:off x="4568996" y="2585529"/>
                <a:ext cx="3220062" cy="3183237"/>
              </a:xfrm>
              <a:custGeom>
                <a:avLst/>
                <a:gdLst>
                  <a:gd name="connsiteX0" fmla="*/ 2402845 w 3220062"/>
                  <a:gd name="connsiteY0" fmla="*/ 3048690 h 3183237"/>
                  <a:gd name="connsiteX1" fmla="*/ 2902741 w 3220062"/>
                  <a:gd name="connsiteY1" fmla="*/ 2108752 h 3183237"/>
                  <a:gd name="connsiteX2" fmla="*/ 3137301 w 3220062"/>
                  <a:gd name="connsiteY2" fmla="*/ 794722 h 3183237"/>
                  <a:gd name="connsiteX3" fmla="*/ 1951696 w 3220062"/>
                  <a:gd name="connsiteY3" fmla="*/ 528615 h 3183237"/>
                  <a:gd name="connsiteX4" fmla="*/ 519498 w 3220062"/>
                  <a:gd name="connsiteY4" fmla="*/ 59031 h 3183237"/>
                  <a:gd name="connsiteX5" fmla="*/ 91104 w 3220062"/>
                  <a:gd name="connsiteY5" fmla="*/ 1282277 h 3183237"/>
                  <a:gd name="connsiteX6" fmla="*/ 180577 w 3220062"/>
                  <a:gd name="connsiteY6" fmla="*/ 2875527 h 3183237"/>
                  <a:gd name="connsiteX7" fmla="*/ 1194100 w 3220062"/>
                  <a:gd name="connsiteY7" fmla="*/ 3042597 h 3183237"/>
                  <a:gd name="connsiteX8" fmla="*/ 2402690 w 3220062"/>
                  <a:gd name="connsiteY8" fmla="*/ 3048690 h 31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062" h="3183237">
                    <a:moveTo>
                      <a:pt x="2402845" y="3048690"/>
                    </a:moveTo>
                    <a:cubicBezTo>
                      <a:pt x="2713920" y="2841743"/>
                      <a:pt x="2804166" y="2487088"/>
                      <a:pt x="2902741" y="2108752"/>
                    </a:cubicBezTo>
                    <a:cubicBezTo>
                      <a:pt x="3019057" y="1661538"/>
                      <a:pt x="3381426" y="1157322"/>
                      <a:pt x="3137301" y="794722"/>
                    </a:cubicBezTo>
                    <a:cubicBezTo>
                      <a:pt x="2930046" y="486809"/>
                      <a:pt x="2327563" y="626033"/>
                      <a:pt x="1951696" y="528615"/>
                    </a:cubicBezTo>
                    <a:cubicBezTo>
                      <a:pt x="1502322" y="412221"/>
                      <a:pt x="882484" y="-187870"/>
                      <a:pt x="519498" y="59031"/>
                    </a:cubicBezTo>
                    <a:cubicBezTo>
                      <a:pt x="214284" y="266672"/>
                      <a:pt x="187442" y="908415"/>
                      <a:pt x="91104" y="1282277"/>
                    </a:cubicBezTo>
                    <a:cubicBezTo>
                      <a:pt x="-24441" y="1729877"/>
                      <a:pt x="-64396" y="2513621"/>
                      <a:pt x="180577" y="2875527"/>
                    </a:cubicBezTo>
                    <a:cubicBezTo>
                      <a:pt x="388064" y="3182052"/>
                      <a:pt x="819235" y="2945718"/>
                      <a:pt x="1194100" y="3042597"/>
                    </a:cubicBezTo>
                    <a:cubicBezTo>
                      <a:pt x="1637304" y="3157215"/>
                      <a:pt x="2042173" y="3288495"/>
                      <a:pt x="2402690" y="3048690"/>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0" name="Freeform: Shape 109">
                <a:extLst>
                  <a:ext uri="{FF2B5EF4-FFF2-40B4-BE49-F238E27FC236}">
                    <a16:creationId xmlns:a16="http://schemas.microsoft.com/office/drawing/2014/main" id="{3A76BD65-11E3-CD4F-42BE-B252A8F56699}"/>
                  </a:ext>
                </a:extLst>
              </p:cNvPr>
              <p:cNvSpPr/>
              <p:nvPr/>
            </p:nvSpPr>
            <p:spPr>
              <a:xfrm>
                <a:off x="4575239" y="2579941"/>
                <a:ext cx="3223194" cy="3183120"/>
              </a:xfrm>
              <a:custGeom>
                <a:avLst/>
                <a:gdLst>
                  <a:gd name="connsiteX0" fmla="*/ 2431079 w 3223194"/>
                  <a:gd name="connsiteY0" fmla="*/ 3058906 h 3183120"/>
                  <a:gd name="connsiteX1" fmla="*/ 2862096 w 3223194"/>
                  <a:gd name="connsiteY1" fmla="*/ 2109327 h 3183120"/>
                  <a:gd name="connsiteX2" fmla="*/ 3141779 w 3223194"/>
                  <a:gd name="connsiteY2" fmla="*/ 782570 h 3183120"/>
                  <a:gd name="connsiteX3" fmla="*/ 1926632 w 3223194"/>
                  <a:gd name="connsiteY3" fmla="*/ 577475 h 3183120"/>
                  <a:gd name="connsiteX4" fmla="*/ 457565 w 3223194"/>
                  <a:gd name="connsiteY4" fmla="*/ 59838 h 3183120"/>
                  <a:gd name="connsiteX5" fmla="*/ 127129 w 3223194"/>
                  <a:gd name="connsiteY5" fmla="*/ 1304526 h 3183120"/>
                  <a:gd name="connsiteX6" fmla="*/ 157519 w 3223194"/>
                  <a:gd name="connsiteY6" fmla="*/ 2949610 h 3183120"/>
                  <a:gd name="connsiteX7" fmla="*/ 1212307 w 3223194"/>
                  <a:gd name="connsiteY7" fmla="*/ 3004836 h 3183120"/>
                  <a:gd name="connsiteX8" fmla="*/ 2431002 w 3223194"/>
                  <a:gd name="connsiteY8" fmla="*/ 3058906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3194" h="3183120">
                    <a:moveTo>
                      <a:pt x="2431079" y="3058906"/>
                    </a:moveTo>
                    <a:cubicBezTo>
                      <a:pt x="2728888" y="2852731"/>
                      <a:pt x="2765372" y="2481646"/>
                      <a:pt x="2862096" y="2109327"/>
                    </a:cubicBezTo>
                    <a:cubicBezTo>
                      <a:pt x="2981343" y="1650080"/>
                      <a:pt x="3397011" y="1146327"/>
                      <a:pt x="3141779" y="782570"/>
                    </a:cubicBezTo>
                    <a:cubicBezTo>
                      <a:pt x="2935526" y="488695"/>
                      <a:pt x="2295712" y="673119"/>
                      <a:pt x="1926632" y="577475"/>
                    </a:cubicBezTo>
                    <a:cubicBezTo>
                      <a:pt x="1464608" y="457765"/>
                      <a:pt x="822016" y="-198865"/>
                      <a:pt x="457565" y="59838"/>
                    </a:cubicBezTo>
                    <a:cubicBezTo>
                      <a:pt x="166852" y="266168"/>
                      <a:pt x="221848" y="938146"/>
                      <a:pt x="127129" y="1304526"/>
                    </a:cubicBezTo>
                    <a:cubicBezTo>
                      <a:pt x="8113" y="1764776"/>
                      <a:pt x="-99178" y="2585930"/>
                      <a:pt x="157519" y="2949610"/>
                    </a:cubicBezTo>
                    <a:cubicBezTo>
                      <a:pt x="363849" y="3241942"/>
                      <a:pt x="844539" y="2909655"/>
                      <a:pt x="1212307" y="3004836"/>
                    </a:cubicBezTo>
                    <a:cubicBezTo>
                      <a:pt x="1667544" y="3122695"/>
                      <a:pt x="2068942" y="3309510"/>
                      <a:pt x="2431002" y="3058906"/>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1" name="Freeform: Shape 110">
                <a:extLst>
                  <a:ext uri="{FF2B5EF4-FFF2-40B4-BE49-F238E27FC236}">
                    <a16:creationId xmlns:a16="http://schemas.microsoft.com/office/drawing/2014/main" id="{9F10648D-59AE-5245-78A7-018620B24E0A}"/>
                  </a:ext>
                </a:extLst>
              </p:cNvPr>
              <p:cNvSpPr/>
              <p:nvPr/>
            </p:nvSpPr>
            <p:spPr>
              <a:xfrm>
                <a:off x="4574616" y="2574268"/>
                <a:ext cx="3233910" cy="3186151"/>
              </a:xfrm>
              <a:custGeom>
                <a:avLst/>
                <a:gdLst>
                  <a:gd name="connsiteX0" fmla="*/ 2828318 w 3233910"/>
                  <a:gd name="connsiteY0" fmla="*/ 2109987 h 3186151"/>
                  <a:gd name="connsiteX1" fmla="*/ 3153201 w 3233910"/>
                  <a:gd name="connsiteY1" fmla="*/ 770580 h 3186151"/>
                  <a:gd name="connsiteX2" fmla="*/ 1908512 w 3233910"/>
                  <a:gd name="connsiteY2" fmla="*/ 626573 h 3186151"/>
                  <a:gd name="connsiteX3" fmla="*/ 402652 w 3233910"/>
                  <a:gd name="connsiteY3" fmla="*/ 60883 h 3186151"/>
                  <a:gd name="connsiteX4" fmla="*/ 170175 w 3233910"/>
                  <a:gd name="connsiteY4" fmla="*/ 1327014 h 3186151"/>
                  <a:gd name="connsiteX5" fmla="*/ 141404 w 3233910"/>
                  <a:gd name="connsiteY5" fmla="*/ 3023854 h 3186151"/>
                  <a:gd name="connsiteX6" fmla="*/ 1237458 w 3233910"/>
                  <a:gd name="connsiteY6" fmla="*/ 2967238 h 3186151"/>
                  <a:gd name="connsiteX7" fmla="*/ 2466180 w 3233910"/>
                  <a:gd name="connsiteY7" fmla="*/ 3069285 h 3186151"/>
                  <a:gd name="connsiteX8" fmla="*/ 2828318 w 3233910"/>
                  <a:gd name="connsiteY8" fmla="*/ 2110064 h 318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910" h="3186151">
                    <a:moveTo>
                      <a:pt x="2828318" y="2109987"/>
                    </a:moveTo>
                    <a:cubicBezTo>
                      <a:pt x="2950419" y="1638707"/>
                      <a:pt x="3419925" y="1135031"/>
                      <a:pt x="3153201" y="770580"/>
                    </a:cubicBezTo>
                    <a:cubicBezTo>
                      <a:pt x="2948182" y="490434"/>
                      <a:pt x="2270727" y="720366"/>
                      <a:pt x="1908512" y="626573"/>
                    </a:cubicBezTo>
                    <a:cubicBezTo>
                      <a:pt x="1433915" y="503624"/>
                      <a:pt x="768029" y="-210007"/>
                      <a:pt x="402652" y="60883"/>
                    </a:cubicBezTo>
                    <a:cubicBezTo>
                      <a:pt x="126286" y="265747"/>
                      <a:pt x="263197" y="968039"/>
                      <a:pt x="170175" y="1327014"/>
                    </a:cubicBezTo>
                    <a:cubicBezTo>
                      <a:pt x="47611" y="1799914"/>
                      <a:pt x="-127326" y="2658939"/>
                      <a:pt x="141404" y="3023854"/>
                    </a:cubicBezTo>
                    <a:cubicBezTo>
                      <a:pt x="346345" y="3302147"/>
                      <a:pt x="876786" y="2873831"/>
                      <a:pt x="1237458" y="2967238"/>
                    </a:cubicBezTo>
                    <a:cubicBezTo>
                      <a:pt x="1704727" y="3088336"/>
                      <a:pt x="2102963" y="3331072"/>
                      <a:pt x="2466180" y="3069285"/>
                    </a:cubicBezTo>
                    <a:cubicBezTo>
                      <a:pt x="2750877" y="2864112"/>
                      <a:pt x="2733445" y="2476289"/>
                      <a:pt x="2828318" y="2110064"/>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74" name="Graphic 5">
              <a:extLst>
                <a:ext uri="{FF2B5EF4-FFF2-40B4-BE49-F238E27FC236}">
                  <a16:creationId xmlns:a16="http://schemas.microsoft.com/office/drawing/2014/main" id="{863CACA6-1229-60D3-C293-BF6A1C5FD8C5}"/>
                </a:ext>
              </a:extLst>
            </p:cNvPr>
            <p:cNvGrpSpPr/>
            <p:nvPr/>
          </p:nvGrpSpPr>
          <p:grpSpPr>
            <a:xfrm rot="493675">
              <a:off x="-6806101" y="683791"/>
              <a:ext cx="3322109" cy="2161677"/>
              <a:chOff x="3224705" y="2448010"/>
              <a:chExt cx="5745675" cy="3738674"/>
            </a:xfrm>
            <a:noFill/>
          </p:grpSpPr>
          <p:sp>
            <p:nvSpPr>
              <p:cNvPr id="88" name="Freeform: Shape 87">
                <a:extLst>
                  <a:ext uri="{FF2B5EF4-FFF2-40B4-BE49-F238E27FC236}">
                    <a16:creationId xmlns:a16="http://schemas.microsoft.com/office/drawing/2014/main" id="{A3C05A81-084A-EECF-B705-1CC4236CC227}"/>
                  </a:ext>
                </a:extLst>
              </p:cNvPr>
              <p:cNvSpPr/>
              <p:nvPr/>
            </p:nvSpPr>
            <p:spPr>
              <a:xfrm>
                <a:off x="3224705" y="2973429"/>
                <a:ext cx="4086746" cy="2988613"/>
              </a:xfrm>
              <a:custGeom>
                <a:avLst/>
                <a:gdLst>
                  <a:gd name="connsiteX0" fmla="*/ 3021857 w 4086746"/>
                  <a:gd name="connsiteY0" fmla="*/ 21082 h 2988613"/>
                  <a:gd name="connsiteX1" fmla="*/ 1949714 w 4086746"/>
                  <a:gd name="connsiteY1" fmla="*/ 140561 h 2988613"/>
                  <a:gd name="connsiteX2" fmla="*/ 17620 w 4086746"/>
                  <a:gd name="connsiteY2" fmla="*/ 326759 h 2988613"/>
                  <a:gd name="connsiteX3" fmla="*/ 1162808 w 4086746"/>
                  <a:gd name="connsiteY3" fmla="*/ 2051134 h 2988613"/>
                  <a:gd name="connsiteX4" fmla="*/ 2164991 w 4086746"/>
                  <a:gd name="connsiteY4" fmla="*/ 2546943 h 2988613"/>
                  <a:gd name="connsiteX5" fmla="*/ 3449172 w 4086746"/>
                  <a:gd name="connsiteY5" fmla="*/ 2922733 h 2988613"/>
                  <a:gd name="connsiteX6" fmla="*/ 3803596 w 4086746"/>
                  <a:gd name="connsiteY6" fmla="*/ 1748620 h 2988613"/>
                  <a:gd name="connsiteX7" fmla="*/ 3997970 w 4086746"/>
                  <a:gd name="connsiteY7" fmla="*/ 855117 h 2988613"/>
                  <a:gd name="connsiteX8" fmla="*/ 3021857 w 4086746"/>
                  <a:gd name="connsiteY8" fmla="*/ 21160 h 29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746" h="2988613">
                    <a:moveTo>
                      <a:pt x="3021857" y="21082"/>
                    </a:moveTo>
                    <a:cubicBezTo>
                      <a:pt x="2524275" y="34658"/>
                      <a:pt x="2338926" y="-88523"/>
                      <a:pt x="1949714" y="140561"/>
                    </a:cubicBezTo>
                    <a:cubicBezTo>
                      <a:pt x="1650594" y="316654"/>
                      <a:pt x="147126" y="-24349"/>
                      <a:pt x="17620" y="326759"/>
                    </a:cubicBezTo>
                    <a:cubicBezTo>
                      <a:pt x="-151995" y="786777"/>
                      <a:pt x="953624" y="1647191"/>
                      <a:pt x="1162808" y="2051134"/>
                    </a:cubicBezTo>
                    <a:cubicBezTo>
                      <a:pt x="1489850" y="2682542"/>
                      <a:pt x="1817123" y="2418671"/>
                      <a:pt x="2164991" y="2546943"/>
                    </a:cubicBezTo>
                    <a:cubicBezTo>
                      <a:pt x="2623313" y="2715940"/>
                      <a:pt x="3059267" y="3153822"/>
                      <a:pt x="3449172" y="2922733"/>
                    </a:cubicBezTo>
                    <a:cubicBezTo>
                      <a:pt x="3746441" y="2746562"/>
                      <a:pt x="3674708" y="2098108"/>
                      <a:pt x="3803596" y="1748620"/>
                    </a:cubicBezTo>
                    <a:cubicBezTo>
                      <a:pt x="3970588" y="1295698"/>
                      <a:pt x="4222272" y="1242631"/>
                      <a:pt x="3997970" y="855117"/>
                    </a:cubicBezTo>
                    <a:cubicBezTo>
                      <a:pt x="3822185" y="551446"/>
                      <a:pt x="3400038" y="10824"/>
                      <a:pt x="3021857" y="21160"/>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9" name="Freeform: Shape 88">
                <a:extLst>
                  <a:ext uri="{FF2B5EF4-FFF2-40B4-BE49-F238E27FC236}">
                    <a16:creationId xmlns:a16="http://schemas.microsoft.com/office/drawing/2014/main" id="{6A6B7677-127D-6AB3-EDF5-ACF821A8BA12}"/>
                  </a:ext>
                </a:extLst>
              </p:cNvPr>
              <p:cNvSpPr/>
              <p:nvPr/>
            </p:nvSpPr>
            <p:spPr>
              <a:xfrm>
                <a:off x="3285345" y="2945042"/>
                <a:ext cx="4163768" cy="2979360"/>
              </a:xfrm>
              <a:custGeom>
                <a:avLst/>
                <a:gdLst>
                  <a:gd name="connsiteX0" fmla="*/ 3793170 w 4163768"/>
                  <a:gd name="connsiteY0" fmla="*/ 1782639 h 2979360"/>
                  <a:gd name="connsiteX1" fmla="*/ 4094681 w 4163768"/>
                  <a:gd name="connsiteY1" fmla="*/ 868155 h 2979360"/>
                  <a:gd name="connsiteX2" fmla="*/ 2987366 w 4163768"/>
                  <a:gd name="connsiteY2" fmla="*/ 28 h 2979360"/>
                  <a:gd name="connsiteX3" fmla="*/ 1885912 w 4163768"/>
                  <a:gd name="connsiteY3" fmla="*/ 197641 h 2979360"/>
                  <a:gd name="connsiteX4" fmla="*/ 15678 w 4163768"/>
                  <a:gd name="connsiteY4" fmla="*/ 437446 h 2979360"/>
                  <a:gd name="connsiteX5" fmla="*/ 1132404 w 4163768"/>
                  <a:gd name="connsiteY5" fmla="*/ 2066409 h 2979360"/>
                  <a:gd name="connsiteX6" fmla="*/ 2140990 w 4163768"/>
                  <a:gd name="connsiteY6" fmla="*/ 2635648 h 2979360"/>
                  <a:gd name="connsiteX7" fmla="*/ 3375266 w 4163768"/>
                  <a:gd name="connsiteY7" fmla="*/ 2903143 h 2979360"/>
                  <a:gd name="connsiteX8" fmla="*/ 3793247 w 4163768"/>
                  <a:gd name="connsiteY8" fmla="*/ 1782639 h 297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768" h="2979360">
                    <a:moveTo>
                      <a:pt x="3793170" y="1782639"/>
                    </a:moveTo>
                    <a:cubicBezTo>
                      <a:pt x="3948438" y="1338818"/>
                      <a:pt x="4315975" y="1250115"/>
                      <a:pt x="4094681" y="868155"/>
                    </a:cubicBezTo>
                    <a:cubicBezTo>
                      <a:pt x="3912417" y="553917"/>
                      <a:pt x="3371717" y="-4523"/>
                      <a:pt x="2987366" y="28"/>
                    </a:cubicBezTo>
                    <a:cubicBezTo>
                      <a:pt x="2503822" y="5735"/>
                      <a:pt x="2269030" y="-27894"/>
                      <a:pt x="1885912" y="197641"/>
                    </a:cubicBezTo>
                    <a:cubicBezTo>
                      <a:pt x="1575531" y="380291"/>
                      <a:pt x="141019" y="77932"/>
                      <a:pt x="15678" y="437446"/>
                    </a:cubicBezTo>
                    <a:cubicBezTo>
                      <a:pt x="-141132" y="887207"/>
                      <a:pt x="925072" y="1670179"/>
                      <a:pt x="1132404" y="2066409"/>
                    </a:cubicBezTo>
                    <a:cubicBezTo>
                      <a:pt x="1452196" y="2678688"/>
                      <a:pt x="1784560" y="2511310"/>
                      <a:pt x="2140990" y="2635648"/>
                    </a:cubicBezTo>
                    <a:cubicBezTo>
                      <a:pt x="2589439" y="2792072"/>
                      <a:pt x="2991608" y="3130376"/>
                      <a:pt x="3375266" y="2903143"/>
                    </a:cubicBezTo>
                    <a:cubicBezTo>
                      <a:pt x="3683333" y="2720725"/>
                      <a:pt x="3668215" y="2140071"/>
                      <a:pt x="3793247" y="1782639"/>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0" name="Freeform: Shape 89">
                <a:extLst>
                  <a:ext uri="{FF2B5EF4-FFF2-40B4-BE49-F238E27FC236}">
                    <a16:creationId xmlns:a16="http://schemas.microsoft.com/office/drawing/2014/main" id="{7A00DEA6-4FC8-4D90-AB49-D94AAC933583}"/>
                  </a:ext>
                </a:extLst>
              </p:cNvPr>
              <p:cNvSpPr/>
              <p:nvPr/>
            </p:nvSpPr>
            <p:spPr>
              <a:xfrm>
                <a:off x="3345777" y="2895587"/>
                <a:ext cx="4247432" cy="2996098"/>
              </a:xfrm>
              <a:custGeom>
                <a:avLst/>
                <a:gdLst>
                  <a:gd name="connsiteX0" fmla="*/ 3783028 w 4247432"/>
                  <a:gd name="connsiteY0" fmla="*/ 1837724 h 2996098"/>
                  <a:gd name="connsiteX1" fmla="*/ 4191599 w 4247432"/>
                  <a:gd name="connsiteY1" fmla="*/ 902338 h 2996098"/>
                  <a:gd name="connsiteX2" fmla="*/ 2953081 w 4247432"/>
                  <a:gd name="connsiteY2" fmla="*/ 41 h 2996098"/>
                  <a:gd name="connsiteX3" fmla="*/ 1822318 w 4247432"/>
                  <a:gd name="connsiteY3" fmla="*/ 275790 h 2996098"/>
                  <a:gd name="connsiteX4" fmla="*/ 13867 w 4247432"/>
                  <a:gd name="connsiteY4" fmla="*/ 569202 h 2996098"/>
                  <a:gd name="connsiteX5" fmla="*/ 1102053 w 4247432"/>
                  <a:gd name="connsiteY5" fmla="*/ 2102675 h 2996098"/>
                  <a:gd name="connsiteX6" fmla="*/ 2117041 w 4247432"/>
                  <a:gd name="connsiteY6" fmla="*/ 2745420 h 2996098"/>
                  <a:gd name="connsiteX7" fmla="*/ 3301335 w 4247432"/>
                  <a:gd name="connsiteY7" fmla="*/ 2904699 h 2996098"/>
                  <a:gd name="connsiteX8" fmla="*/ 3782951 w 4247432"/>
                  <a:gd name="connsiteY8" fmla="*/ 1837724 h 29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7432" h="2996098">
                    <a:moveTo>
                      <a:pt x="3783028" y="1837724"/>
                    </a:moveTo>
                    <a:cubicBezTo>
                      <a:pt x="3926880" y="1403159"/>
                      <a:pt x="4410039" y="1278667"/>
                      <a:pt x="4191599" y="902338"/>
                    </a:cubicBezTo>
                    <a:cubicBezTo>
                      <a:pt x="4002856" y="577532"/>
                      <a:pt x="3343681" y="1506"/>
                      <a:pt x="2953081" y="41"/>
                    </a:cubicBezTo>
                    <a:cubicBezTo>
                      <a:pt x="2483575" y="-1733"/>
                      <a:pt x="2199342" y="53802"/>
                      <a:pt x="1822318" y="275790"/>
                    </a:cubicBezTo>
                    <a:cubicBezTo>
                      <a:pt x="1500752" y="465073"/>
                      <a:pt x="134888" y="201125"/>
                      <a:pt x="13867" y="569202"/>
                    </a:cubicBezTo>
                    <a:cubicBezTo>
                      <a:pt x="-130603" y="1008626"/>
                      <a:pt x="896726" y="1714158"/>
                      <a:pt x="1102053" y="2102675"/>
                    </a:cubicBezTo>
                    <a:cubicBezTo>
                      <a:pt x="1414672" y="2695824"/>
                      <a:pt x="1751896" y="2625171"/>
                      <a:pt x="2117041" y="2745420"/>
                    </a:cubicBezTo>
                    <a:cubicBezTo>
                      <a:pt x="2555309" y="2889658"/>
                      <a:pt x="2924002" y="3128075"/>
                      <a:pt x="3301335" y="2904699"/>
                    </a:cubicBezTo>
                    <a:cubicBezTo>
                      <a:pt x="3620201" y="2716033"/>
                      <a:pt x="3661930" y="2203256"/>
                      <a:pt x="3782951" y="183772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1" name="Freeform: Shape 90">
                <a:extLst>
                  <a:ext uri="{FF2B5EF4-FFF2-40B4-BE49-F238E27FC236}">
                    <a16:creationId xmlns:a16="http://schemas.microsoft.com/office/drawing/2014/main" id="{069E4738-1B67-B4F3-4B1C-B6F59B88197A}"/>
                  </a:ext>
                </a:extLst>
              </p:cNvPr>
              <p:cNvSpPr/>
              <p:nvPr/>
            </p:nvSpPr>
            <p:spPr>
              <a:xfrm>
                <a:off x="3406170" y="2845727"/>
                <a:ext cx="4334890" cy="3021757"/>
              </a:xfrm>
              <a:custGeom>
                <a:avLst/>
                <a:gdLst>
                  <a:gd name="connsiteX0" fmla="*/ 3772848 w 4334890"/>
                  <a:gd name="connsiteY0" fmla="*/ 1893214 h 3021757"/>
                  <a:gd name="connsiteX1" fmla="*/ 4288557 w 4334890"/>
                  <a:gd name="connsiteY1" fmla="*/ 936924 h 3021757"/>
                  <a:gd name="connsiteX2" fmla="*/ 2918837 w 4334890"/>
                  <a:gd name="connsiteY2" fmla="*/ 381 h 3021757"/>
                  <a:gd name="connsiteX3" fmla="*/ 1758762 w 4334890"/>
                  <a:gd name="connsiteY3" fmla="*/ 354188 h 3021757"/>
                  <a:gd name="connsiteX4" fmla="*/ 12172 w 4334890"/>
                  <a:gd name="connsiteY4" fmla="*/ 701207 h 3021757"/>
                  <a:gd name="connsiteX5" fmla="*/ 1071897 w 4334890"/>
                  <a:gd name="connsiteY5" fmla="*/ 2139267 h 3021757"/>
                  <a:gd name="connsiteX6" fmla="*/ 2093286 w 4334890"/>
                  <a:gd name="connsiteY6" fmla="*/ 2855443 h 3021757"/>
                  <a:gd name="connsiteX7" fmla="*/ 3227676 w 4334890"/>
                  <a:gd name="connsiteY7" fmla="*/ 2906427 h 3021757"/>
                  <a:gd name="connsiteX8" fmla="*/ 3772926 w 4334890"/>
                  <a:gd name="connsiteY8" fmla="*/ 1893060 h 30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4890" h="3021757">
                    <a:moveTo>
                      <a:pt x="3772848" y="1893214"/>
                    </a:moveTo>
                    <a:cubicBezTo>
                      <a:pt x="3905671" y="1468137"/>
                      <a:pt x="4503989" y="1307701"/>
                      <a:pt x="4288557" y="936924"/>
                    </a:cubicBezTo>
                    <a:cubicBezTo>
                      <a:pt x="4093411" y="601629"/>
                      <a:pt x="3315684" y="8094"/>
                      <a:pt x="2918837" y="381"/>
                    </a:cubicBezTo>
                    <a:cubicBezTo>
                      <a:pt x="2463446" y="-8412"/>
                      <a:pt x="2129770" y="135826"/>
                      <a:pt x="1758762" y="354188"/>
                    </a:cubicBezTo>
                    <a:cubicBezTo>
                      <a:pt x="1425935" y="550027"/>
                      <a:pt x="128642" y="324415"/>
                      <a:pt x="12172" y="701207"/>
                    </a:cubicBezTo>
                    <a:cubicBezTo>
                      <a:pt x="-120342" y="1129987"/>
                      <a:pt x="868421" y="1758386"/>
                      <a:pt x="1071897" y="2139267"/>
                    </a:cubicBezTo>
                    <a:cubicBezTo>
                      <a:pt x="1377265" y="2713288"/>
                      <a:pt x="1719270" y="2739667"/>
                      <a:pt x="2093286" y="2855443"/>
                    </a:cubicBezTo>
                    <a:cubicBezTo>
                      <a:pt x="2521218" y="2987957"/>
                      <a:pt x="2856591" y="3126024"/>
                      <a:pt x="3227676" y="2906427"/>
                    </a:cubicBezTo>
                    <a:cubicBezTo>
                      <a:pt x="3557340" y="2711514"/>
                      <a:pt x="3656147" y="2266690"/>
                      <a:pt x="3772926" y="1893060"/>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2" name="Freeform: Shape 91">
                <a:extLst>
                  <a:ext uri="{FF2B5EF4-FFF2-40B4-BE49-F238E27FC236}">
                    <a16:creationId xmlns:a16="http://schemas.microsoft.com/office/drawing/2014/main" id="{2665A8A7-EE89-D743-AAD7-A43F91FF29E8}"/>
                  </a:ext>
                </a:extLst>
              </p:cNvPr>
              <p:cNvSpPr/>
              <p:nvPr/>
            </p:nvSpPr>
            <p:spPr>
              <a:xfrm>
                <a:off x="3466359" y="2795931"/>
                <a:ext cx="4425026" cy="3063471"/>
              </a:xfrm>
              <a:custGeom>
                <a:avLst/>
                <a:gdLst>
                  <a:gd name="connsiteX0" fmla="*/ 3762949 w 4425026"/>
                  <a:gd name="connsiteY0" fmla="*/ 1948641 h 3063471"/>
                  <a:gd name="connsiteX1" fmla="*/ 4385718 w 4425026"/>
                  <a:gd name="connsiteY1" fmla="*/ 971448 h 3063471"/>
                  <a:gd name="connsiteX2" fmla="*/ 2884795 w 4425026"/>
                  <a:gd name="connsiteY2" fmla="*/ 735 h 3063471"/>
                  <a:gd name="connsiteX3" fmla="*/ 1695410 w 4425026"/>
                  <a:gd name="connsiteY3" fmla="*/ 432677 h 3063471"/>
                  <a:gd name="connsiteX4" fmla="*/ 10603 w 4425026"/>
                  <a:gd name="connsiteY4" fmla="*/ 833304 h 3063471"/>
                  <a:gd name="connsiteX5" fmla="*/ 1041789 w 4425026"/>
                  <a:gd name="connsiteY5" fmla="*/ 2175951 h 3063471"/>
                  <a:gd name="connsiteX6" fmla="*/ 2069581 w 4425026"/>
                  <a:gd name="connsiteY6" fmla="*/ 2965634 h 3063471"/>
                  <a:gd name="connsiteX7" fmla="*/ 3154065 w 4425026"/>
                  <a:gd name="connsiteY7" fmla="*/ 2908401 h 3063471"/>
                  <a:gd name="connsiteX8" fmla="*/ 3762949 w 4425026"/>
                  <a:gd name="connsiteY8" fmla="*/ 1948564 h 30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026" h="3063471">
                    <a:moveTo>
                      <a:pt x="3762949" y="1948641"/>
                    </a:moveTo>
                    <a:cubicBezTo>
                      <a:pt x="3885128" y="1533127"/>
                      <a:pt x="4598295" y="1336594"/>
                      <a:pt x="4385718" y="971448"/>
                    </a:cubicBezTo>
                    <a:cubicBezTo>
                      <a:pt x="4184094" y="625586"/>
                      <a:pt x="3287967" y="14927"/>
                      <a:pt x="2884795" y="735"/>
                    </a:cubicBezTo>
                    <a:cubicBezTo>
                      <a:pt x="2443596" y="-14769"/>
                      <a:pt x="2060325" y="217863"/>
                      <a:pt x="1695410" y="432677"/>
                    </a:cubicBezTo>
                    <a:cubicBezTo>
                      <a:pt x="1351399" y="635150"/>
                      <a:pt x="122214" y="447718"/>
                      <a:pt x="10603" y="833304"/>
                    </a:cubicBezTo>
                    <a:cubicBezTo>
                      <a:pt x="-110418" y="1251362"/>
                      <a:pt x="840318" y="1802706"/>
                      <a:pt x="1041789" y="2175951"/>
                    </a:cubicBezTo>
                    <a:cubicBezTo>
                      <a:pt x="1339983" y="2730842"/>
                      <a:pt x="1686617" y="2854485"/>
                      <a:pt x="2069581" y="2965634"/>
                    </a:cubicBezTo>
                    <a:cubicBezTo>
                      <a:pt x="2487022" y="3086809"/>
                      <a:pt x="2789228" y="3124141"/>
                      <a:pt x="3154065" y="2908401"/>
                    </a:cubicBezTo>
                    <a:cubicBezTo>
                      <a:pt x="3494528" y="2707240"/>
                      <a:pt x="3650644" y="2330524"/>
                      <a:pt x="3762949" y="194856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3" name="Freeform: Shape 92">
                <a:extLst>
                  <a:ext uri="{FF2B5EF4-FFF2-40B4-BE49-F238E27FC236}">
                    <a16:creationId xmlns:a16="http://schemas.microsoft.com/office/drawing/2014/main" id="{61EAC746-F164-CC14-02A3-B9CD0DBEBC28}"/>
                  </a:ext>
                </a:extLst>
              </p:cNvPr>
              <p:cNvSpPr/>
              <p:nvPr/>
            </p:nvSpPr>
            <p:spPr>
              <a:xfrm>
                <a:off x="3526436" y="2746166"/>
                <a:ext cx="4516838" cy="3129085"/>
              </a:xfrm>
              <a:custGeom>
                <a:avLst/>
                <a:gdLst>
                  <a:gd name="connsiteX0" fmla="*/ 3753086 w 4516838"/>
                  <a:gd name="connsiteY0" fmla="*/ 2004037 h 3129085"/>
                  <a:gd name="connsiteX1" fmla="*/ 4482992 w 4516838"/>
                  <a:gd name="connsiteY1" fmla="*/ 1005942 h 3129085"/>
                  <a:gd name="connsiteX2" fmla="*/ 2850866 w 4516838"/>
                  <a:gd name="connsiteY2" fmla="*/ 1059 h 3129085"/>
                  <a:gd name="connsiteX3" fmla="*/ 1632171 w 4516838"/>
                  <a:gd name="connsiteY3" fmla="*/ 511136 h 3129085"/>
                  <a:gd name="connsiteX4" fmla="*/ 9147 w 4516838"/>
                  <a:gd name="connsiteY4" fmla="*/ 965447 h 3129085"/>
                  <a:gd name="connsiteX5" fmla="*/ 1011871 w 4516838"/>
                  <a:gd name="connsiteY5" fmla="*/ 2212681 h 3129085"/>
                  <a:gd name="connsiteX6" fmla="*/ 2046065 w 4516838"/>
                  <a:gd name="connsiteY6" fmla="*/ 3075871 h 3129085"/>
                  <a:gd name="connsiteX7" fmla="*/ 3080644 w 4516838"/>
                  <a:gd name="connsiteY7" fmla="*/ 2910345 h 3129085"/>
                  <a:gd name="connsiteX8" fmla="*/ 3753163 w 4516838"/>
                  <a:gd name="connsiteY8" fmla="*/ 2004114 h 31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838" h="3129085">
                    <a:moveTo>
                      <a:pt x="3753086" y="2004037"/>
                    </a:moveTo>
                    <a:cubicBezTo>
                      <a:pt x="3864928" y="1598166"/>
                      <a:pt x="4692561" y="1365534"/>
                      <a:pt x="4482992" y="1005942"/>
                    </a:cubicBezTo>
                    <a:cubicBezTo>
                      <a:pt x="4274888" y="649589"/>
                      <a:pt x="3260286" y="21962"/>
                      <a:pt x="2850866" y="1059"/>
                    </a:cubicBezTo>
                    <a:cubicBezTo>
                      <a:pt x="2423783" y="-20770"/>
                      <a:pt x="1990992" y="299870"/>
                      <a:pt x="1632171" y="511136"/>
                    </a:cubicBezTo>
                    <a:cubicBezTo>
                      <a:pt x="1276976" y="720166"/>
                      <a:pt x="115667" y="570837"/>
                      <a:pt x="9147" y="965447"/>
                    </a:cubicBezTo>
                    <a:cubicBezTo>
                      <a:pt x="-100767" y="1372553"/>
                      <a:pt x="812252" y="1847149"/>
                      <a:pt x="1011871" y="2212681"/>
                    </a:cubicBezTo>
                    <a:cubicBezTo>
                      <a:pt x="1302892" y="2748444"/>
                      <a:pt x="1654000" y="2969583"/>
                      <a:pt x="2046065" y="3075871"/>
                    </a:cubicBezTo>
                    <a:cubicBezTo>
                      <a:pt x="2452939" y="3186094"/>
                      <a:pt x="2721978" y="3122305"/>
                      <a:pt x="3080644" y="2910345"/>
                    </a:cubicBezTo>
                    <a:cubicBezTo>
                      <a:pt x="3431906" y="2702935"/>
                      <a:pt x="3645563" y="2394405"/>
                      <a:pt x="3753163" y="200411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4" name="Freeform: Shape 93">
                <a:extLst>
                  <a:ext uri="{FF2B5EF4-FFF2-40B4-BE49-F238E27FC236}">
                    <a16:creationId xmlns:a16="http://schemas.microsoft.com/office/drawing/2014/main" id="{2EB8656E-7DA6-D8A6-1406-A8E554ED2049}"/>
                  </a:ext>
                </a:extLst>
              </p:cNvPr>
              <p:cNvSpPr/>
              <p:nvPr/>
            </p:nvSpPr>
            <p:spPr>
              <a:xfrm>
                <a:off x="3586413" y="2696421"/>
                <a:ext cx="4609879" cy="3215724"/>
              </a:xfrm>
              <a:custGeom>
                <a:avLst/>
                <a:gdLst>
                  <a:gd name="connsiteX0" fmla="*/ 3743322 w 4609879"/>
                  <a:gd name="connsiteY0" fmla="*/ 2059413 h 3215724"/>
                  <a:gd name="connsiteX1" fmla="*/ 4580365 w 4609879"/>
                  <a:gd name="connsiteY1" fmla="*/ 1040414 h 3215724"/>
                  <a:gd name="connsiteX2" fmla="*/ 2817037 w 4609879"/>
                  <a:gd name="connsiteY2" fmla="*/ 1361 h 3215724"/>
                  <a:gd name="connsiteX3" fmla="*/ 1568955 w 4609879"/>
                  <a:gd name="connsiteY3" fmla="*/ 589575 h 3215724"/>
                  <a:gd name="connsiteX4" fmla="*/ 7791 w 4609879"/>
                  <a:gd name="connsiteY4" fmla="*/ 1097493 h 3215724"/>
                  <a:gd name="connsiteX5" fmla="*/ 981976 w 4609879"/>
                  <a:gd name="connsiteY5" fmla="*/ 2249313 h 3215724"/>
                  <a:gd name="connsiteX6" fmla="*/ 2022571 w 4609879"/>
                  <a:gd name="connsiteY6" fmla="*/ 3185934 h 3215724"/>
                  <a:gd name="connsiteX7" fmla="*/ 3007169 w 4609879"/>
                  <a:gd name="connsiteY7" fmla="*/ 2912190 h 3215724"/>
                  <a:gd name="connsiteX8" fmla="*/ 3743322 w 4609879"/>
                  <a:gd name="connsiteY8" fmla="*/ 2059567 h 32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9879" h="3215724">
                    <a:moveTo>
                      <a:pt x="3743322" y="2059413"/>
                    </a:moveTo>
                    <a:cubicBezTo>
                      <a:pt x="3845138" y="1663337"/>
                      <a:pt x="4786926" y="1394376"/>
                      <a:pt x="4580365" y="1040414"/>
                    </a:cubicBezTo>
                    <a:cubicBezTo>
                      <a:pt x="4365783" y="673495"/>
                      <a:pt x="3232782" y="29284"/>
                      <a:pt x="2817037" y="1361"/>
                    </a:cubicBezTo>
                    <a:cubicBezTo>
                      <a:pt x="2401292" y="-26560"/>
                      <a:pt x="1921836" y="381934"/>
                      <a:pt x="1568955" y="589575"/>
                    </a:cubicBezTo>
                    <a:cubicBezTo>
                      <a:pt x="1202498" y="805237"/>
                      <a:pt x="108757" y="693858"/>
                      <a:pt x="7791" y="1097493"/>
                    </a:cubicBezTo>
                    <a:cubicBezTo>
                      <a:pt x="-91324" y="1493568"/>
                      <a:pt x="784362" y="1891418"/>
                      <a:pt x="981976" y="2249313"/>
                    </a:cubicBezTo>
                    <a:cubicBezTo>
                      <a:pt x="1265746" y="2765947"/>
                      <a:pt x="1621328" y="3084968"/>
                      <a:pt x="2022571" y="3185934"/>
                    </a:cubicBezTo>
                    <a:cubicBezTo>
                      <a:pt x="2418724" y="3285589"/>
                      <a:pt x="2654827" y="3120217"/>
                      <a:pt x="3007169" y="2912190"/>
                    </a:cubicBezTo>
                    <a:cubicBezTo>
                      <a:pt x="3369229" y="2698533"/>
                      <a:pt x="3640813" y="2458265"/>
                      <a:pt x="3743322" y="2059567"/>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5" name="Freeform: Shape 94">
                <a:extLst>
                  <a:ext uri="{FF2B5EF4-FFF2-40B4-BE49-F238E27FC236}">
                    <a16:creationId xmlns:a16="http://schemas.microsoft.com/office/drawing/2014/main" id="{22AB04C0-E2B7-4BFA-4DFF-12BA440EF749}"/>
                  </a:ext>
                </a:extLst>
              </p:cNvPr>
              <p:cNvSpPr/>
              <p:nvPr/>
            </p:nvSpPr>
            <p:spPr>
              <a:xfrm>
                <a:off x="3646345" y="2646648"/>
                <a:ext cx="4703818" cy="3313713"/>
              </a:xfrm>
              <a:custGeom>
                <a:avLst/>
                <a:gdLst>
                  <a:gd name="connsiteX0" fmla="*/ 3733681 w 4703818"/>
                  <a:gd name="connsiteY0" fmla="*/ 2114893 h 3313713"/>
                  <a:gd name="connsiteX1" fmla="*/ 4677784 w 4703818"/>
                  <a:gd name="connsiteY1" fmla="*/ 1074915 h 3313713"/>
                  <a:gd name="connsiteX2" fmla="*/ 2783330 w 4703818"/>
                  <a:gd name="connsiteY2" fmla="*/ 1615 h 3313713"/>
                  <a:gd name="connsiteX3" fmla="*/ 1505937 w 4703818"/>
                  <a:gd name="connsiteY3" fmla="*/ 667886 h 3313713"/>
                  <a:gd name="connsiteX4" fmla="*/ 6557 w 4703818"/>
                  <a:gd name="connsiteY4" fmla="*/ 1229411 h 3313713"/>
                  <a:gd name="connsiteX5" fmla="*/ 952280 w 4703818"/>
                  <a:gd name="connsiteY5" fmla="*/ 2285819 h 3313713"/>
                  <a:gd name="connsiteX6" fmla="*/ 1999200 w 4703818"/>
                  <a:gd name="connsiteY6" fmla="*/ 3295947 h 3313713"/>
                  <a:gd name="connsiteX7" fmla="*/ 2933893 w 4703818"/>
                  <a:gd name="connsiteY7" fmla="*/ 2913910 h 3313713"/>
                  <a:gd name="connsiteX8" fmla="*/ 3733681 w 4703818"/>
                  <a:gd name="connsiteY8" fmla="*/ 2114816 h 33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818" h="3313713">
                    <a:moveTo>
                      <a:pt x="3733681" y="2114893"/>
                    </a:moveTo>
                    <a:cubicBezTo>
                      <a:pt x="3825777" y="1728690"/>
                      <a:pt x="4881491" y="1423323"/>
                      <a:pt x="4677784" y="1074915"/>
                    </a:cubicBezTo>
                    <a:cubicBezTo>
                      <a:pt x="4456722" y="697428"/>
                      <a:pt x="3205245" y="37019"/>
                      <a:pt x="2783330" y="1615"/>
                    </a:cubicBezTo>
                    <a:cubicBezTo>
                      <a:pt x="2384478" y="-31860"/>
                      <a:pt x="1852725" y="463871"/>
                      <a:pt x="1505937" y="667886"/>
                    </a:cubicBezTo>
                    <a:cubicBezTo>
                      <a:pt x="1128296" y="890105"/>
                      <a:pt x="101738" y="816675"/>
                      <a:pt x="6557" y="1229411"/>
                    </a:cubicBezTo>
                    <a:cubicBezTo>
                      <a:pt x="-82223" y="1614457"/>
                      <a:pt x="756517" y="1935560"/>
                      <a:pt x="952280" y="2285819"/>
                    </a:cubicBezTo>
                    <a:cubicBezTo>
                      <a:pt x="1228877" y="2783324"/>
                      <a:pt x="1588778" y="3200611"/>
                      <a:pt x="1999200" y="3295947"/>
                    </a:cubicBezTo>
                    <a:cubicBezTo>
                      <a:pt x="2384478" y="3385421"/>
                      <a:pt x="2587799" y="3118157"/>
                      <a:pt x="2933893" y="2913910"/>
                    </a:cubicBezTo>
                    <a:cubicBezTo>
                      <a:pt x="3306752" y="2694082"/>
                      <a:pt x="3636494" y="2522076"/>
                      <a:pt x="3733681" y="2114816"/>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6" name="Freeform: Shape 95">
                <a:extLst>
                  <a:ext uri="{FF2B5EF4-FFF2-40B4-BE49-F238E27FC236}">
                    <a16:creationId xmlns:a16="http://schemas.microsoft.com/office/drawing/2014/main" id="{52CF7C80-14FC-0540-7A89-E41F67D97769}"/>
                  </a:ext>
                </a:extLst>
              </p:cNvPr>
              <p:cNvSpPr/>
              <p:nvPr/>
            </p:nvSpPr>
            <p:spPr>
              <a:xfrm>
                <a:off x="3706188" y="2596973"/>
                <a:ext cx="4798420" cy="3416920"/>
              </a:xfrm>
              <a:custGeom>
                <a:avLst/>
                <a:gdLst>
                  <a:gd name="connsiteX0" fmla="*/ 3724051 w 4798420"/>
                  <a:gd name="connsiteY0" fmla="*/ 2170199 h 3416920"/>
                  <a:gd name="connsiteX1" fmla="*/ 4775292 w 4798420"/>
                  <a:gd name="connsiteY1" fmla="*/ 1109318 h 3416920"/>
                  <a:gd name="connsiteX2" fmla="*/ 2749635 w 4798420"/>
                  <a:gd name="connsiteY2" fmla="*/ 1848 h 3416920"/>
                  <a:gd name="connsiteX3" fmla="*/ 1442932 w 4798420"/>
                  <a:gd name="connsiteY3" fmla="*/ 746255 h 3416920"/>
                  <a:gd name="connsiteX4" fmla="*/ 5412 w 4798420"/>
                  <a:gd name="connsiteY4" fmla="*/ 1361387 h 3416920"/>
                  <a:gd name="connsiteX5" fmla="*/ 922596 w 4798420"/>
                  <a:gd name="connsiteY5" fmla="*/ 2322304 h 3416920"/>
                  <a:gd name="connsiteX6" fmla="*/ 1975918 w 4798420"/>
                  <a:gd name="connsiteY6" fmla="*/ 3405863 h 3416920"/>
                  <a:gd name="connsiteX7" fmla="*/ 2860706 w 4798420"/>
                  <a:gd name="connsiteY7" fmla="*/ 2915608 h 3416920"/>
                  <a:gd name="connsiteX8" fmla="*/ 3724129 w 4798420"/>
                  <a:gd name="connsiteY8" fmla="*/ 2170122 h 34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420" h="3416920">
                    <a:moveTo>
                      <a:pt x="3724051" y="2170199"/>
                    </a:moveTo>
                    <a:cubicBezTo>
                      <a:pt x="3806815" y="1793946"/>
                      <a:pt x="4975991" y="1452172"/>
                      <a:pt x="4775292" y="1109318"/>
                    </a:cubicBezTo>
                    <a:cubicBezTo>
                      <a:pt x="4547751" y="721341"/>
                      <a:pt x="3177798" y="45042"/>
                      <a:pt x="2749635" y="1848"/>
                    </a:cubicBezTo>
                    <a:cubicBezTo>
                      <a:pt x="2364821" y="-36950"/>
                      <a:pt x="1783627" y="545787"/>
                      <a:pt x="1442932" y="746255"/>
                    </a:cubicBezTo>
                    <a:cubicBezTo>
                      <a:pt x="1054030" y="975107"/>
                      <a:pt x="94192" y="939472"/>
                      <a:pt x="5412" y="1361387"/>
                    </a:cubicBezTo>
                    <a:cubicBezTo>
                      <a:pt x="-73263" y="1735248"/>
                      <a:pt x="728761" y="1979759"/>
                      <a:pt x="922596" y="2322304"/>
                    </a:cubicBezTo>
                    <a:cubicBezTo>
                      <a:pt x="1191943" y="2800681"/>
                      <a:pt x="1556163" y="3316697"/>
                      <a:pt x="1975918" y="3405863"/>
                    </a:cubicBezTo>
                    <a:cubicBezTo>
                      <a:pt x="2350320" y="3485463"/>
                      <a:pt x="2520860" y="3115999"/>
                      <a:pt x="2860706" y="2915608"/>
                    </a:cubicBezTo>
                    <a:cubicBezTo>
                      <a:pt x="3244364" y="2689532"/>
                      <a:pt x="3632649" y="2585944"/>
                      <a:pt x="3724129" y="2170122"/>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7" name="Freeform: Shape 96">
                <a:extLst>
                  <a:ext uri="{FF2B5EF4-FFF2-40B4-BE49-F238E27FC236}">
                    <a16:creationId xmlns:a16="http://schemas.microsoft.com/office/drawing/2014/main" id="{8E3284C5-9BD4-E0C3-8B0C-65819317507F}"/>
                  </a:ext>
                </a:extLst>
              </p:cNvPr>
              <p:cNvSpPr/>
              <p:nvPr/>
            </p:nvSpPr>
            <p:spPr>
              <a:xfrm>
                <a:off x="3765757" y="2547325"/>
                <a:ext cx="4893698" cy="3522930"/>
              </a:xfrm>
              <a:custGeom>
                <a:avLst/>
                <a:gdLst>
                  <a:gd name="connsiteX0" fmla="*/ 3714695 w 4893698"/>
                  <a:gd name="connsiteY0" fmla="*/ 2225478 h 3522930"/>
                  <a:gd name="connsiteX1" fmla="*/ 4872995 w 4893698"/>
                  <a:gd name="connsiteY1" fmla="*/ 1143693 h 3522930"/>
                  <a:gd name="connsiteX2" fmla="*/ 2716137 w 4893698"/>
                  <a:gd name="connsiteY2" fmla="*/ 2054 h 3522930"/>
                  <a:gd name="connsiteX3" fmla="*/ 1380123 w 4893698"/>
                  <a:gd name="connsiteY3" fmla="*/ 824596 h 3522930"/>
                  <a:gd name="connsiteX4" fmla="*/ 4386 w 4893698"/>
                  <a:gd name="connsiteY4" fmla="*/ 1493335 h 3522930"/>
                  <a:gd name="connsiteX5" fmla="*/ 893031 w 4893698"/>
                  <a:gd name="connsiteY5" fmla="*/ 2358840 h 3522930"/>
                  <a:gd name="connsiteX6" fmla="*/ 1952756 w 4893698"/>
                  <a:gd name="connsiteY6" fmla="*/ 3515905 h 3522930"/>
                  <a:gd name="connsiteX7" fmla="*/ 2787562 w 4893698"/>
                  <a:gd name="connsiteY7" fmla="*/ 2917357 h 3522930"/>
                  <a:gd name="connsiteX8" fmla="*/ 3714541 w 4893698"/>
                  <a:gd name="connsiteY8" fmla="*/ 2225478 h 352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698" h="3522930">
                    <a:moveTo>
                      <a:pt x="3714695" y="2225478"/>
                    </a:moveTo>
                    <a:cubicBezTo>
                      <a:pt x="3788357" y="1859175"/>
                      <a:pt x="5070764" y="1480917"/>
                      <a:pt x="4872995" y="1143693"/>
                    </a:cubicBezTo>
                    <a:cubicBezTo>
                      <a:pt x="4639053" y="745149"/>
                      <a:pt x="3150470" y="53347"/>
                      <a:pt x="2716137" y="2054"/>
                    </a:cubicBezTo>
                    <a:cubicBezTo>
                      <a:pt x="2345360" y="-41757"/>
                      <a:pt x="1714801" y="627676"/>
                      <a:pt x="1380123" y="824596"/>
                    </a:cubicBezTo>
                    <a:cubicBezTo>
                      <a:pt x="980036" y="1060081"/>
                      <a:pt x="86455" y="1062164"/>
                      <a:pt x="4386" y="1493335"/>
                    </a:cubicBezTo>
                    <a:cubicBezTo>
                      <a:pt x="-64647" y="1856012"/>
                      <a:pt x="701202" y="2023930"/>
                      <a:pt x="893031" y="2358840"/>
                    </a:cubicBezTo>
                    <a:cubicBezTo>
                      <a:pt x="1155205" y="2818087"/>
                      <a:pt x="1523590" y="3433219"/>
                      <a:pt x="1952756" y="3515905"/>
                    </a:cubicBezTo>
                    <a:cubicBezTo>
                      <a:pt x="2316282" y="3585942"/>
                      <a:pt x="2454040" y="3113968"/>
                      <a:pt x="2787562" y="2917357"/>
                    </a:cubicBezTo>
                    <a:cubicBezTo>
                      <a:pt x="3182018" y="2685033"/>
                      <a:pt x="3629232" y="2649938"/>
                      <a:pt x="3714541" y="2225478"/>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8" name="Freeform: Shape 97">
                <a:extLst>
                  <a:ext uri="{FF2B5EF4-FFF2-40B4-BE49-F238E27FC236}">
                    <a16:creationId xmlns:a16="http://schemas.microsoft.com/office/drawing/2014/main" id="{3B71F6A6-C052-E584-D697-AA4398F87CC5}"/>
                  </a:ext>
                </a:extLst>
              </p:cNvPr>
              <p:cNvSpPr/>
              <p:nvPr/>
            </p:nvSpPr>
            <p:spPr>
              <a:xfrm>
                <a:off x="3825389" y="2497697"/>
                <a:ext cx="4989429" cy="3630406"/>
              </a:xfrm>
              <a:custGeom>
                <a:avLst/>
                <a:gdLst>
                  <a:gd name="connsiteX0" fmla="*/ 3705354 w 4989429"/>
                  <a:gd name="connsiteY0" fmla="*/ 2280737 h 3630406"/>
                  <a:gd name="connsiteX1" fmla="*/ 4970792 w 4989429"/>
                  <a:gd name="connsiteY1" fmla="*/ 1178049 h 3630406"/>
                  <a:gd name="connsiteX2" fmla="*/ 2682730 w 4989429"/>
                  <a:gd name="connsiteY2" fmla="*/ 2241 h 3630406"/>
                  <a:gd name="connsiteX3" fmla="*/ 1317406 w 4989429"/>
                  <a:gd name="connsiteY3" fmla="*/ 902918 h 3630406"/>
                  <a:gd name="connsiteX4" fmla="*/ 3453 w 4989429"/>
                  <a:gd name="connsiteY4" fmla="*/ 1625341 h 3630406"/>
                  <a:gd name="connsiteX5" fmla="*/ 863635 w 4989429"/>
                  <a:gd name="connsiteY5" fmla="*/ 2395433 h 3630406"/>
                  <a:gd name="connsiteX6" fmla="*/ 1929762 w 4989429"/>
                  <a:gd name="connsiteY6" fmla="*/ 3625929 h 3630406"/>
                  <a:gd name="connsiteX7" fmla="*/ 2714663 w 4989429"/>
                  <a:gd name="connsiteY7" fmla="*/ 2919163 h 3630406"/>
                  <a:gd name="connsiteX8" fmla="*/ 3705277 w 4989429"/>
                  <a:gd name="connsiteY8" fmla="*/ 2280814 h 363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429" h="3630406">
                    <a:moveTo>
                      <a:pt x="3705354" y="2280737"/>
                    </a:moveTo>
                    <a:cubicBezTo>
                      <a:pt x="3770145" y="1924384"/>
                      <a:pt x="5165629" y="1509720"/>
                      <a:pt x="4970792" y="1178049"/>
                    </a:cubicBezTo>
                    <a:cubicBezTo>
                      <a:pt x="4730370" y="769015"/>
                      <a:pt x="3123080" y="62173"/>
                      <a:pt x="2682730" y="2241"/>
                    </a:cubicBezTo>
                    <a:cubicBezTo>
                      <a:pt x="2325838" y="-46353"/>
                      <a:pt x="1645991" y="709546"/>
                      <a:pt x="1317406" y="902918"/>
                    </a:cubicBezTo>
                    <a:cubicBezTo>
                      <a:pt x="906058" y="1144960"/>
                      <a:pt x="78271" y="1184760"/>
                      <a:pt x="3453" y="1625341"/>
                    </a:cubicBezTo>
                    <a:cubicBezTo>
                      <a:pt x="-56171" y="1976757"/>
                      <a:pt x="673658" y="2068236"/>
                      <a:pt x="863635" y="2395433"/>
                    </a:cubicBezTo>
                    <a:cubicBezTo>
                      <a:pt x="1118636" y="2835628"/>
                      <a:pt x="1491186" y="3550339"/>
                      <a:pt x="1929762" y="3625929"/>
                    </a:cubicBezTo>
                    <a:cubicBezTo>
                      <a:pt x="2282335" y="3686709"/>
                      <a:pt x="2387313" y="3111917"/>
                      <a:pt x="2714663" y="2919163"/>
                    </a:cubicBezTo>
                    <a:cubicBezTo>
                      <a:pt x="3119918" y="2680592"/>
                      <a:pt x="3626525" y="2714067"/>
                      <a:pt x="3705277" y="228081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9" name="Freeform: Shape 98">
                <a:extLst>
                  <a:ext uri="{FF2B5EF4-FFF2-40B4-BE49-F238E27FC236}">
                    <a16:creationId xmlns:a16="http://schemas.microsoft.com/office/drawing/2014/main" id="{F929B331-40DC-B3C9-CA73-14D4DD1BEDD4}"/>
                  </a:ext>
                </a:extLst>
              </p:cNvPr>
              <p:cNvSpPr/>
              <p:nvPr/>
            </p:nvSpPr>
            <p:spPr>
              <a:xfrm>
                <a:off x="3884910" y="2448010"/>
                <a:ext cx="5085470" cy="3738674"/>
              </a:xfrm>
              <a:custGeom>
                <a:avLst/>
                <a:gdLst>
                  <a:gd name="connsiteX0" fmla="*/ 5068621 w 5085470"/>
                  <a:gd name="connsiteY0" fmla="*/ 1212464 h 3738674"/>
                  <a:gd name="connsiteX1" fmla="*/ 2649357 w 5085470"/>
                  <a:gd name="connsiteY1" fmla="*/ 2408 h 3738674"/>
                  <a:gd name="connsiteX2" fmla="*/ 1254723 w 5085470"/>
                  <a:gd name="connsiteY2" fmla="*/ 981143 h 3738674"/>
                  <a:gd name="connsiteX3" fmla="*/ 2629 w 5085470"/>
                  <a:gd name="connsiteY3" fmla="*/ 1757174 h 3738674"/>
                  <a:gd name="connsiteX4" fmla="*/ 834273 w 5085470"/>
                  <a:gd name="connsiteY4" fmla="*/ 2431853 h 3738674"/>
                  <a:gd name="connsiteX5" fmla="*/ 1906801 w 5085470"/>
                  <a:gd name="connsiteY5" fmla="*/ 3735856 h 3738674"/>
                  <a:gd name="connsiteX6" fmla="*/ 2641798 w 5085470"/>
                  <a:gd name="connsiteY6" fmla="*/ 2920796 h 3738674"/>
                  <a:gd name="connsiteX7" fmla="*/ 3696046 w 5085470"/>
                  <a:gd name="connsiteY7" fmla="*/ 2336054 h 3738674"/>
                  <a:gd name="connsiteX8" fmla="*/ 5068621 w 5085470"/>
                  <a:gd name="connsiteY8" fmla="*/ 1212464 h 37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5470" h="3738674">
                    <a:moveTo>
                      <a:pt x="5068621" y="1212464"/>
                    </a:moveTo>
                    <a:cubicBezTo>
                      <a:pt x="4821720" y="792863"/>
                      <a:pt x="3095646" y="71519"/>
                      <a:pt x="2649357" y="2408"/>
                    </a:cubicBezTo>
                    <a:cubicBezTo>
                      <a:pt x="2306348" y="-50736"/>
                      <a:pt x="1577214" y="791397"/>
                      <a:pt x="1254723" y="981143"/>
                    </a:cubicBezTo>
                    <a:cubicBezTo>
                      <a:pt x="832190" y="1229819"/>
                      <a:pt x="69503" y="1307260"/>
                      <a:pt x="2629" y="1757174"/>
                    </a:cubicBezTo>
                    <a:cubicBezTo>
                      <a:pt x="-47970" y="2097406"/>
                      <a:pt x="646301" y="2112292"/>
                      <a:pt x="834273" y="2431853"/>
                    </a:cubicBezTo>
                    <a:cubicBezTo>
                      <a:pt x="1082023" y="2852919"/>
                      <a:pt x="1458738" y="3667825"/>
                      <a:pt x="1906801" y="3735856"/>
                    </a:cubicBezTo>
                    <a:cubicBezTo>
                      <a:pt x="2248499" y="3787689"/>
                      <a:pt x="2320695" y="3109771"/>
                      <a:pt x="2641798" y="2920796"/>
                    </a:cubicBezTo>
                    <a:cubicBezTo>
                      <a:pt x="3057851" y="2675977"/>
                      <a:pt x="3624313" y="2778024"/>
                      <a:pt x="3696046" y="2336054"/>
                    </a:cubicBezTo>
                    <a:cubicBezTo>
                      <a:pt x="3752276" y="1989652"/>
                      <a:pt x="5260450" y="1538503"/>
                      <a:pt x="5068621" y="121246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75" name="Graphic 5">
              <a:extLst>
                <a:ext uri="{FF2B5EF4-FFF2-40B4-BE49-F238E27FC236}">
                  <a16:creationId xmlns:a16="http://schemas.microsoft.com/office/drawing/2014/main" id="{B1A56230-F45B-4272-A2A5-F0841241D015}"/>
                </a:ext>
              </a:extLst>
            </p:cNvPr>
            <p:cNvGrpSpPr/>
            <p:nvPr/>
          </p:nvGrpSpPr>
          <p:grpSpPr>
            <a:xfrm rot="2104378">
              <a:off x="-6412179" y="232532"/>
              <a:ext cx="2239898" cy="2863531"/>
              <a:chOff x="4061078" y="1549502"/>
              <a:chExt cx="3873961" cy="4952549"/>
            </a:xfrm>
            <a:noFill/>
          </p:grpSpPr>
          <p:sp>
            <p:nvSpPr>
              <p:cNvPr id="76" name="Freeform: Shape 75">
                <a:extLst>
                  <a:ext uri="{FF2B5EF4-FFF2-40B4-BE49-F238E27FC236}">
                    <a16:creationId xmlns:a16="http://schemas.microsoft.com/office/drawing/2014/main" id="{E363A659-8A9D-BE18-6C4F-97AD98784CBA}"/>
                  </a:ext>
                </a:extLst>
              </p:cNvPr>
              <p:cNvSpPr/>
              <p:nvPr/>
            </p:nvSpPr>
            <p:spPr>
              <a:xfrm>
                <a:off x="4475868" y="1549502"/>
                <a:ext cx="3007008" cy="4952549"/>
              </a:xfrm>
              <a:custGeom>
                <a:avLst/>
                <a:gdLst>
                  <a:gd name="connsiteX0" fmla="*/ 2976817 w 3007008"/>
                  <a:gd name="connsiteY0" fmla="*/ 2669180 h 4952549"/>
                  <a:gd name="connsiteX1" fmla="*/ 2432801 w 3007008"/>
                  <a:gd name="connsiteY1" fmla="*/ 1308330 h 4952549"/>
                  <a:gd name="connsiteX2" fmla="*/ 1795840 w 3007008"/>
                  <a:gd name="connsiteY2" fmla="*/ 7 h 4952549"/>
                  <a:gd name="connsiteX3" fmla="*/ 437072 w 3007008"/>
                  <a:gd name="connsiteY3" fmla="*/ 1607682 h 4952549"/>
                  <a:gd name="connsiteX4" fmla="*/ 310112 w 3007008"/>
                  <a:gd name="connsiteY4" fmla="*/ 2718545 h 4952549"/>
                  <a:gd name="connsiteX5" fmla="*/ 413007 w 3007008"/>
                  <a:gd name="connsiteY5" fmla="*/ 3875302 h 4952549"/>
                  <a:gd name="connsiteX6" fmla="*/ 1776248 w 3007008"/>
                  <a:gd name="connsiteY6" fmla="*/ 4952536 h 4952549"/>
                  <a:gd name="connsiteX7" fmla="*/ 2522815 w 3007008"/>
                  <a:gd name="connsiteY7" fmla="*/ 3870057 h 4952549"/>
                  <a:gd name="connsiteX8" fmla="*/ 2976817 w 3007008"/>
                  <a:gd name="connsiteY8" fmla="*/ 2669180 h 495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008" h="4952549">
                    <a:moveTo>
                      <a:pt x="2976817" y="2669180"/>
                    </a:moveTo>
                    <a:cubicBezTo>
                      <a:pt x="2795478" y="2205613"/>
                      <a:pt x="2780206" y="1596883"/>
                      <a:pt x="2432801" y="1308330"/>
                    </a:cubicBezTo>
                    <a:cubicBezTo>
                      <a:pt x="2165768" y="1086497"/>
                      <a:pt x="2170087" y="2861"/>
                      <a:pt x="1795840" y="7"/>
                    </a:cubicBezTo>
                    <a:cubicBezTo>
                      <a:pt x="1305585" y="-3772"/>
                      <a:pt x="857599" y="1434442"/>
                      <a:pt x="437072" y="1607682"/>
                    </a:cubicBezTo>
                    <a:cubicBezTo>
                      <a:pt x="-439463" y="1968739"/>
                      <a:pt x="265838" y="2328563"/>
                      <a:pt x="310112" y="2718545"/>
                    </a:cubicBezTo>
                    <a:cubicBezTo>
                      <a:pt x="365185" y="3203940"/>
                      <a:pt x="63519" y="3586749"/>
                      <a:pt x="413007" y="3875302"/>
                    </a:cubicBezTo>
                    <a:cubicBezTo>
                      <a:pt x="679500" y="4095361"/>
                      <a:pt x="1403775" y="4949682"/>
                      <a:pt x="1776248" y="4952536"/>
                    </a:cubicBezTo>
                    <a:cubicBezTo>
                      <a:pt x="2258944" y="4956238"/>
                      <a:pt x="2234184" y="4212294"/>
                      <a:pt x="2522815" y="3870057"/>
                    </a:cubicBezTo>
                    <a:cubicBezTo>
                      <a:pt x="2749045" y="3601790"/>
                      <a:pt x="3114576" y="3021444"/>
                      <a:pt x="2976817" y="2669180"/>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7" name="Freeform: Shape 76">
                <a:extLst>
                  <a:ext uri="{FF2B5EF4-FFF2-40B4-BE49-F238E27FC236}">
                    <a16:creationId xmlns:a16="http://schemas.microsoft.com/office/drawing/2014/main" id="{29FFFF76-2DC3-E283-CF75-89015B4A1300}"/>
                  </a:ext>
                </a:extLst>
              </p:cNvPr>
              <p:cNvSpPr/>
              <p:nvPr/>
            </p:nvSpPr>
            <p:spPr>
              <a:xfrm>
                <a:off x="4482456" y="1627788"/>
                <a:ext cx="3018571" cy="4778052"/>
              </a:xfrm>
              <a:custGeom>
                <a:avLst/>
                <a:gdLst>
                  <a:gd name="connsiteX0" fmla="*/ 1752691 w 3018571"/>
                  <a:gd name="connsiteY0" fmla="*/ 4776677 h 4778052"/>
                  <a:gd name="connsiteX1" fmla="*/ 2591277 w 3018571"/>
                  <a:gd name="connsiteY1" fmla="*/ 3811826 h 4778052"/>
                  <a:gd name="connsiteX2" fmla="*/ 2984730 w 3018571"/>
                  <a:gd name="connsiteY2" fmla="*/ 2584107 h 4778052"/>
                  <a:gd name="connsiteX3" fmla="*/ 2466168 w 3018571"/>
                  <a:gd name="connsiteY3" fmla="*/ 1202817 h 4778052"/>
                  <a:gd name="connsiteX4" fmla="*/ 1720373 w 3018571"/>
                  <a:gd name="connsiteY4" fmla="*/ 11 h 4778052"/>
                  <a:gd name="connsiteX5" fmla="*/ 440974 w 3018571"/>
                  <a:gd name="connsiteY5" fmla="*/ 1547522 h 4778052"/>
                  <a:gd name="connsiteX6" fmla="*/ 238116 w 3018571"/>
                  <a:gd name="connsiteY6" fmla="*/ 2690858 h 4778052"/>
                  <a:gd name="connsiteX7" fmla="*/ 359985 w 3018571"/>
                  <a:gd name="connsiteY7" fmla="*/ 3853863 h 4778052"/>
                  <a:gd name="connsiteX8" fmla="*/ 1752691 w 3018571"/>
                  <a:gd name="connsiteY8" fmla="*/ 4776754 h 477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571" h="4778052">
                    <a:moveTo>
                      <a:pt x="1752691" y="4776677"/>
                    </a:moveTo>
                    <a:cubicBezTo>
                      <a:pt x="2216181" y="4812235"/>
                      <a:pt x="2306966" y="4149435"/>
                      <a:pt x="2591277" y="3811826"/>
                    </a:cubicBezTo>
                    <a:cubicBezTo>
                      <a:pt x="2825220" y="3533917"/>
                      <a:pt x="3119172" y="2944162"/>
                      <a:pt x="2984730" y="2584107"/>
                    </a:cubicBezTo>
                    <a:cubicBezTo>
                      <a:pt x="2815579" y="2131107"/>
                      <a:pt x="2808174" y="1486896"/>
                      <a:pt x="2466168" y="1202817"/>
                    </a:cubicBezTo>
                    <a:cubicBezTo>
                      <a:pt x="2189185" y="972730"/>
                      <a:pt x="2101099" y="-3845"/>
                      <a:pt x="1720373" y="11"/>
                    </a:cubicBezTo>
                    <a:cubicBezTo>
                      <a:pt x="1244079" y="4794"/>
                      <a:pt x="830648" y="1354614"/>
                      <a:pt x="440974" y="1547522"/>
                    </a:cubicBezTo>
                    <a:cubicBezTo>
                      <a:pt x="-382030" y="1955091"/>
                      <a:pt x="190216" y="2298408"/>
                      <a:pt x="238116" y="2690858"/>
                    </a:cubicBezTo>
                    <a:cubicBezTo>
                      <a:pt x="294422" y="3162909"/>
                      <a:pt x="16205" y="3569861"/>
                      <a:pt x="359985" y="3853863"/>
                    </a:cubicBezTo>
                    <a:cubicBezTo>
                      <a:pt x="635965" y="4081944"/>
                      <a:pt x="1362169" y="4746827"/>
                      <a:pt x="1752691" y="4776754"/>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8" name="Freeform: Shape 77">
                <a:extLst>
                  <a:ext uri="{FF2B5EF4-FFF2-40B4-BE49-F238E27FC236}">
                    <a16:creationId xmlns:a16="http://schemas.microsoft.com/office/drawing/2014/main" id="{B992A436-1BBB-3530-4846-08F8364F4D96}"/>
                  </a:ext>
                </a:extLst>
              </p:cNvPr>
              <p:cNvSpPr/>
              <p:nvPr/>
            </p:nvSpPr>
            <p:spPr>
              <a:xfrm>
                <a:off x="4484173" y="1705758"/>
                <a:ext cx="3036493" cy="4605873"/>
              </a:xfrm>
              <a:custGeom>
                <a:avLst/>
                <a:gdLst>
                  <a:gd name="connsiteX0" fmla="*/ 1734082 w 3036493"/>
                  <a:gd name="connsiteY0" fmla="*/ 4601058 h 4605873"/>
                  <a:gd name="connsiteX1" fmla="*/ 2664764 w 3036493"/>
                  <a:gd name="connsiteY1" fmla="*/ 3753833 h 4605873"/>
                  <a:gd name="connsiteX2" fmla="*/ 2997591 w 3036493"/>
                  <a:gd name="connsiteY2" fmla="*/ 2499272 h 4605873"/>
                  <a:gd name="connsiteX3" fmla="*/ 2504559 w 3036493"/>
                  <a:gd name="connsiteY3" fmla="*/ 1097465 h 4605873"/>
                  <a:gd name="connsiteX4" fmla="*/ 1649930 w 3036493"/>
                  <a:gd name="connsiteY4" fmla="*/ 100 h 4605873"/>
                  <a:gd name="connsiteX5" fmla="*/ 449901 w 3036493"/>
                  <a:gd name="connsiteY5" fmla="*/ 1487524 h 4605873"/>
                  <a:gd name="connsiteX6" fmla="*/ 171221 w 3036493"/>
                  <a:gd name="connsiteY6" fmla="*/ 2663410 h 4605873"/>
                  <a:gd name="connsiteX7" fmla="*/ 311988 w 3036493"/>
                  <a:gd name="connsiteY7" fmla="*/ 3832586 h 4605873"/>
                  <a:gd name="connsiteX8" fmla="*/ 1734159 w 3036493"/>
                  <a:gd name="connsiteY8" fmla="*/ 4601135 h 46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493" h="4605873">
                    <a:moveTo>
                      <a:pt x="1734082" y="4601058"/>
                    </a:moveTo>
                    <a:cubicBezTo>
                      <a:pt x="2177440" y="4664460"/>
                      <a:pt x="2384618" y="4086814"/>
                      <a:pt x="2664764" y="3753833"/>
                    </a:cubicBezTo>
                    <a:cubicBezTo>
                      <a:pt x="2906420" y="3466283"/>
                      <a:pt x="3128562" y="2867271"/>
                      <a:pt x="2997591" y="2499272"/>
                    </a:cubicBezTo>
                    <a:cubicBezTo>
                      <a:pt x="2840240" y="2056917"/>
                      <a:pt x="2841089" y="1377070"/>
                      <a:pt x="2504559" y="1097465"/>
                    </a:cubicBezTo>
                    <a:cubicBezTo>
                      <a:pt x="2217549" y="859048"/>
                      <a:pt x="2037290" y="-10699"/>
                      <a:pt x="1649930" y="100"/>
                    </a:cubicBezTo>
                    <a:cubicBezTo>
                      <a:pt x="1187597" y="12981"/>
                      <a:pt x="808491" y="1275410"/>
                      <a:pt x="449901" y="1487524"/>
                    </a:cubicBezTo>
                    <a:cubicBezTo>
                      <a:pt x="-320113" y="1942838"/>
                      <a:pt x="120622" y="2268337"/>
                      <a:pt x="171221" y="2663410"/>
                    </a:cubicBezTo>
                    <a:cubicBezTo>
                      <a:pt x="229996" y="3121963"/>
                      <a:pt x="-26007" y="3553212"/>
                      <a:pt x="311988" y="3832586"/>
                    </a:cubicBezTo>
                    <a:cubicBezTo>
                      <a:pt x="597533" y="4068688"/>
                      <a:pt x="1324122" y="4542514"/>
                      <a:pt x="1734159" y="4601135"/>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9" name="Freeform: Shape 78">
                <a:extLst>
                  <a:ext uri="{FF2B5EF4-FFF2-40B4-BE49-F238E27FC236}">
                    <a16:creationId xmlns:a16="http://schemas.microsoft.com/office/drawing/2014/main" id="{227F5CDA-4E4C-BEC0-F68B-99A475719A57}"/>
                  </a:ext>
                </a:extLst>
              </p:cNvPr>
              <p:cNvSpPr/>
              <p:nvPr/>
            </p:nvSpPr>
            <p:spPr>
              <a:xfrm>
                <a:off x="4477865" y="1783678"/>
                <a:ext cx="3064583" cy="4435839"/>
              </a:xfrm>
              <a:custGeom>
                <a:avLst/>
                <a:gdLst>
                  <a:gd name="connsiteX0" fmla="*/ 1723421 w 3064583"/>
                  <a:gd name="connsiteY0" fmla="*/ 4425487 h 4435839"/>
                  <a:gd name="connsiteX1" fmla="*/ 2746122 w 3064583"/>
                  <a:gd name="connsiteY1" fmla="*/ 3695890 h 4435839"/>
                  <a:gd name="connsiteX2" fmla="*/ 3018400 w 3064583"/>
                  <a:gd name="connsiteY2" fmla="*/ 2414487 h 4435839"/>
                  <a:gd name="connsiteX3" fmla="*/ 2550822 w 3064583"/>
                  <a:gd name="connsiteY3" fmla="*/ 992240 h 4435839"/>
                  <a:gd name="connsiteX4" fmla="*/ 1587359 w 3064583"/>
                  <a:gd name="connsiteY4" fmla="*/ 315 h 4435839"/>
                  <a:gd name="connsiteX5" fmla="*/ 466700 w 3064583"/>
                  <a:gd name="connsiteY5" fmla="*/ 1427576 h 4435839"/>
                  <a:gd name="connsiteX6" fmla="*/ 112198 w 3064583"/>
                  <a:gd name="connsiteY6" fmla="*/ 2635935 h 4435839"/>
                  <a:gd name="connsiteX7" fmla="*/ 271940 w 3064583"/>
                  <a:gd name="connsiteY7" fmla="*/ 3811281 h 4435839"/>
                  <a:gd name="connsiteX8" fmla="*/ 1723498 w 3064583"/>
                  <a:gd name="connsiteY8" fmla="*/ 4425487 h 44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583" h="4435839">
                    <a:moveTo>
                      <a:pt x="1723421" y="4425487"/>
                    </a:moveTo>
                    <a:cubicBezTo>
                      <a:pt x="2146185" y="4513187"/>
                      <a:pt x="2470296" y="4024167"/>
                      <a:pt x="2746122" y="3695890"/>
                    </a:cubicBezTo>
                    <a:cubicBezTo>
                      <a:pt x="2995492" y="3398699"/>
                      <a:pt x="3145592" y="2790508"/>
                      <a:pt x="3018400" y="2414487"/>
                    </a:cubicBezTo>
                    <a:cubicBezTo>
                      <a:pt x="2872465" y="1983084"/>
                      <a:pt x="2881952" y="1267371"/>
                      <a:pt x="2550822" y="992240"/>
                    </a:cubicBezTo>
                    <a:cubicBezTo>
                      <a:pt x="2253785" y="745493"/>
                      <a:pt x="1981275" y="-17734"/>
                      <a:pt x="1587359" y="315"/>
                    </a:cubicBezTo>
                    <a:cubicBezTo>
                      <a:pt x="1138987" y="20832"/>
                      <a:pt x="794205" y="1197181"/>
                      <a:pt x="466700" y="1427576"/>
                    </a:cubicBezTo>
                    <a:cubicBezTo>
                      <a:pt x="-250479" y="1932100"/>
                      <a:pt x="58205" y="2238316"/>
                      <a:pt x="112198" y="2635935"/>
                    </a:cubicBezTo>
                    <a:cubicBezTo>
                      <a:pt x="172593" y="3081144"/>
                      <a:pt x="-60347" y="3536534"/>
                      <a:pt x="271940" y="3811281"/>
                    </a:cubicBezTo>
                    <a:cubicBezTo>
                      <a:pt x="566972" y="4055483"/>
                      <a:pt x="1293253" y="4336245"/>
                      <a:pt x="1723498" y="4425487"/>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0" name="Freeform: Shape 79">
                <a:extLst>
                  <a:ext uri="{FF2B5EF4-FFF2-40B4-BE49-F238E27FC236}">
                    <a16:creationId xmlns:a16="http://schemas.microsoft.com/office/drawing/2014/main" id="{A5F470C6-2492-5EC7-CD79-CA98310A34B2}"/>
                  </a:ext>
                </a:extLst>
              </p:cNvPr>
              <p:cNvSpPr/>
              <p:nvPr/>
            </p:nvSpPr>
            <p:spPr>
              <a:xfrm>
                <a:off x="4460130" y="1861400"/>
                <a:ext cx="3107969" cy="4268490"/>
              </a:xfrm>
              <a:custGeom>
                <a:avLst/>
                <a:gdLst>
                  <a:gd name="connsiteX0" fmla="*/ 1724263 w 3107969"/>
                  <a:gd name="connsiteY0" fmla="*/ 4250116 h 4268490"/>
                  <a:gd name="connsiteX1" fmla="*/ 2838983 w 3107969"/>
                  <a:gd name="connsiteY1" fmla="*/ 3638145 h 4268490"/>
                  <a:gd name="connsiteX2" fmla="*/ 3050712 w 3107969"/>
                  <a:gd name="connsiteY2" fmla="*/ 2329900 h 4268490"/>
                  <a:gd name="connsiteX3" fmla="*/ 2608666 w 3107969"/>
                  <a:gd name="connsiteY3" fmla="*/ 887212 h 4268490"/>
                  <a:gd name="connsiteX4" fmla="*/ 1536291 w 3107969"/>
                  <a:gd name="connsiteY4" fmla="*/ 728 h 4268490"/>
                  <a:gd name="connsiteX5" fmla="*/ 495001 w 3107969"/>
                  <a:gd name="connsiteY5" fmla="*/ 1367826 h 4268490"/>
                  <a:gd name="connsiteX6" fmla="*/ 64601 w 3107969"/>
                  <a:gd name="connsiteY6" fmla="*/ 2608657 h 4268490"/>
                  <a:gd name="connsiteX7" fmla="*/ 243317 w 3107969"/>
                  <a:gd name="connsiteY7" fmla="*/ 3790251 h 4268490"/>
                  <a:gd name="connsiteX8" fmla="*/ 1724340 w 3107969"/>
                  <a:gd name="connsiteY8" fmla="*/ 4250116 h 426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7969" h="4268490">
                    <a:moveTo>
                      <a:pt x="1724263" y="4250116"/>
                    </a:moveTo>
                    <a:cubicBezTo>
                      <a:pt x="2126510" y="4359027"/>
                      <a:pt x="2567400" y="3961794"/>
                      <a:pt x="2838983" y="3638145"/>
                    </a:cubicBezTo>
                    <a:cubicBezTo>
                      <a:pt x="3096066" y="3331235"/>
                      <a:pt x="3173893" y="2714020"/>
                      <a:pt x="3050712" y="2329900"/>
                    </a:cubicBezTo>
                    <a:cubicBezTo>
                      <a:pt x="2915808" y="1909528"/>
                      <a:pt x="2934396" y="1157793"/>
                      <a:pt x="2608666" y="887212"/>
                    </a:cubicBezTo>
                    <a:cubicBezTo>
                      <a:pt x="2301601" y="632135"/>
                      <a:pt x="1936918" y="-24880"/>
                      <a:pt x="1536291" y="728"/>
                    </a:cubicBezTo>
                    <a:cubicBezTo>
                      <a:pt x="1101957" y="28496"/>
                      <a:pt x="791576" y="1119844"/>
                      <a:pt x="495001" y="1367826"/>
                    </a:cubicBezTo>
                    <a:cubicBezTo>
                      <a:pt x="-169265" y="1923180"/>
                      <a:pt x="7215" y="2208570"/>
                      <a:pt x="64601" y="2608657"/>
                    </a:cubicBezTo>
                    <a:cubicBezTo>
                      <a:pt x="126539" y="3040445"/>
                      <a:pt x="-83262" y="3520055"/>
                      <a:pt x="243317" y="3790251"/>
                    </a:cubicBezTo>
                    <a:cubicBezTo>
                      <a:pt x="547914" y="4042475"/>
                      <a:pt x="1273500" y="4128092"/>
                      <a:pt x="1724340" y="4250116"/>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1" name="Freeform: Shape 80">
                <a:extLst>
                  <a:ext uri="{FF2B5EF4-FFF2-40B4-BE49-F238E27FC236}">
                    <a16:creationId xmlns:a16="http://schemas.microsoft.com/office/drawing/2014/main" id="{ECCBB404-3B9D-CB46-EB46-04B9E9F6D348}"/>
                  </a:ext>
                </a:extLst>
              </p:cNvPr>
              <p:cNvSpPr/>
              <p:nvPr/>
            </p:nvSpPr>
            <p:spPr>
              <a:xfrm>
                <a:off x="4426209" y="1938811"/>
                <a:ext cx="3173562" cy="4104897"/>
              </a:xfrm>
              <a:custGeom>
                <a:avLst/>
                <a:gdLst>
                  <a:gd name="connsiteX0" fmla="*/ 1741215 w 3173562"/>
                  <a:gd name="connsiteY0" fmla="*/ 4075055 h 4104897"/>
                  <a:gd name="connsiteX1" fmla="*/ 2947955 w 3173562"/>
                  <a:gd name="connsiteY1" fmla="*/ 3580712 h 4104897"/>
                  <a:gd name="connsiteX2" fmla="*/ 3099057 w 3173562"/>
                  <a:gd name="connsiteY2" fmla="*/ 2245625 h 4104897"/>
                  <a:gd name="connsiteX3" fmla="*/ 2682464 w 3173562"/>
                  <a:gd name="connsiteY3" fmla="*/ 782497 h 4104897"/>
                  <a:gd name="connsiteX4" fmla="*/ 1501255 w 3173562"/>
                  <a:gd name="connsiteY4" fmla="*/ 1452 h 4104897"/>
                  <a:gd name="connsiteX5" fmla="*/ 539335 w 3173562"/>
                  <a:gd name="connsiteY5" fmla="*/ 1308387 h 4104897"/>
                  <a:gd name="connsiteX6" fmla="*/ 33114 w 3173562"/>
                  <a:gd name="connsiteY6" fmla="*/ 2581691 h 4104897"/>
                  <a:gd name="connsiteX7" fmla="*/ 230727 w 3173562"/>
                  <a:gd name="connsiteY7" fmla="*/ 3769455 h 4104897"/>
                  <a:gd name="connsiteX8" fmla="*/ 1741215 w 3173562"/>
                  <a:gd name="connsiteY8" fmla="*/ 4074978 h 4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562" h="4104897">
                    <a:moveTo>
                      <a:pt x="1741215" y="4075055"/>
                    </a:moveTo>
                    <a:cubicBezTo>
                      <a:pt x="2123407" y="4202555"/>
                      <a:pt x="2680613" y="3899655"/>
                      <a:pt x="2947955" y="3580712"/>
                    </a:cubicBezTo>
                    <a:cubicBezTo>
                      <a:pt x="3212750" y="3264160"/>
                      <a:pt x="3218073" y="2637921"/>
                      <a:pt x="3099057" y="2245625"/>
                    </a:cubicBezTo>
                    <a:cubicBezTo>
                      <a:pt x="2974874" y="1836359"/>
                      <a:pt x="3002796" y="1048604"/>
                      <a:pt x="2682464" y="782497"/>
                    </a:cubicBezTo>
                    <a:cubicBezTo>
                      <a:pt x="2365449" y="519089"/>
                      <a:pt x="1908516" y="-31946"/>
                      <a:pt x="1501255" y="1452"/>
                    </a:cubicBezTo>
                    <a:cubicBezTo>
                      <a:pt x="1080960" y="36008"/>
                      <a:pt x="805288" y="1043668"/>
                      <a:pt x="539335" y="1308387"/>
                    </a:cubicBezTo>
                    <a:cubicBezTo>
                      <a:pt x="-71324" y="1916191"/>
                      <a:pt x="-27821" y="2179059"/>
                      <a:pt x="33114" y="2581691"/>
                    </a:cubicBezTo>
                    <a:cubicBezTo>
                      <a:pt x="96440" y="3000135"/>
                      <a:pt x="-90144" y="3503888"/>
                      <a:pt x="230727" y="3769455"/>
                    </a:cubicBezTo>
                    <a:cubicBezTo>
                      <a:pt x="544811" y="4029701"/>
                      <a:pt x="1270089" y="3917782"/>
                      <a:pt x="1741215" y="4074978"/>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2" name="Freeform: Shape 81">
                <a:extLst>
                  <a:ext uri="{FF2B5EF4-FFF2-40B4-BE49-F238E27FC236}">
                    <a16:creationId xmlns:a16="http://schemas.microsoft.com/office/drawing/2014/main" id="{68B578D2-3F59-A9ED-7E0D-C20DC04DD5D1}"/>
                  </a:ext>
                </a:extLst>
              </p:cNvPr>
              <p:cNvSpPr/>
              <p:nvPr/>
            </p:nvSpPr>
            <p:spPr>
              <a:xfrm>
                <a:off x="4376099" y="2015664"/>
                <a:ext cx="3263713" cy="3947335"/>
              </a:xfrm>
              <a:custGeom>
                <a:avLst/>
                <a:gdLst>
                  <a:gd name="connsiteX0" fmla="*/ 1774433 w 3263713"/>
                  <a:gd name="connsiteY0" fmla="*/ 3900552 h 3947335"/>
                  <a:gd name="connsiteX1" fmla="*/ 3073192 w 3263713"/>
                  <a:gd name="connsiteY1" fmla="*/ 3523836 h 3947335"/>
                  <a:gd name="connsiteX2" fmla="*/ 3163745 w 3263713"/>
                  <a:gd name="connsiteY2" fmla="*/ 2161907 h 3947335"/>
                  <a:gd name="connsiteX3" fmla="*/ 2772683 w 3263713"/>
                  <a:gd name="connsiteY3" fmla="*/ 678262 h 3947335"/>
                  <a:gd name="connsiteX4" fmla="*/ 1482563 w 3263713"/>
                  <a:gd name="connsiteY4" fmla="*/ 2735 h 3947335"/>
                  <a:gd name="connsiteX5" fmla="*/ 600012 w 3263713"/>
                  <a:gd name="connsiteY5" fmla="*/ 1249583 h 3947335"/>
                  <a:gd name="connsiteX6" fmla="*/ 17970 w 3263713"/>
                  <a:gd name="connsiteY6" fmla="*/ 2555437 h 3947335"/>
                  <a:gd name="connsiteX7" fmla="*/ 234558 w 3263713"/>
                  <a:gd name="connsiteY7" fmla="*/ 3749449 h 3947335"/>
                  <a:gd name="connsiteX8" fmla="*/ 1774433 w 3263713"/>
                  <a:gd name="connsiteY8" fmla="*/ 3900629 h 394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713" h="3947335">
                    <a:moveTo>
                      <a:pt x="1774433" y="3900552"/>
                    </a:moveTo>
                    <a:cubicBezTo>
                      <a:pt x="2137188" y="4044635"/>
                      <a:pt x="2810169" y="3838151"/>
                      <a:pt x="3073192" y="3523836"/>
                    </a:cubicBezTo>
                    <a:cubicBezTo>
                      <a:pt x="3345701" y="3197643"/>
                      <a:pt x="3278210" y="2562533"/>
                      <a:pt x="3163745" y="2161907"/>
                    </a:cubicBezTo>
                    <a:cubicBezTo>
                      <a:pt x="3049975" y="1763902"/>
                      <a:pt x="3087538" y="939895"/>
                      <a:pt x="2772683" y="678262"/>
                    </a:cubicBezTo>
                    <a:cubicBezTo>
                      <a:pt x="2445641" y="406524"/>
                      <a:pt x="1896534" y="-38994"/>
                      <a:pt x="1482563" y="2735"/>
                    </a:cubicBezTo>
                    <a:cubicBezTo>
                      <a:pt x="1068593" y="44463"/>
                      <a:pt x="835884" y="968666"/>
                      <a:pt x="600012" y="1249583"/>
                    </a:cubicBezTo>
                    <a:cubicBezTo>
                      <a:pt x="44118" y="1911380"/>
                      <a:pt x="-46590" y="2150260"/>
                      <a:pt x="17970" y="2555437"/>
                    </a:cubicBezTo>
                    <a:cubicBezTo>
                      <a:pt x="82530" y="2960460"/>
                      <a:pt x="-80606" y="3488355"/>
                      <a:pt x="234558" y="3749449"/>
                    </a:cubicBezTo>
                    <a:cubicBezTo>
                      <a:pt x="558206" y="4017716"/>
                      <a:pt x="1283870" y="3705792"/>
                      <a:pt x="1774433" y="3900629"/>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3" name="Freeform: Shape 82">
                <a:extLst>
                  <a:ext uri="{FF2B5EF4-FFF2-40B4-BE49-F238E27FC236}">
                    <a16:creationId xmlns:a16="http://schemas.microsoft.com/office/drawing/2014/main" id="{01488A92-1D17-0FBE-C443-79FD8D4DA3D0}"/>
                  </a:ext>
                </a:extLst>
              </p:cNvPr>
              <p:cNvSpPr/>
              <p:nvPr/>
            </p:nvSpPr>
            <p:spPr>
              <a:xfrm>
                <a:off x="4316854" y="2091550"/>
                <a:ext cx="3371549" cy="3814147"/>
              </a:xfrm>
              <a:custGeom>
                <a:avLst/>
                <a:gdLst>
                  <a:gd name="connsiteX0" fmla="*/ 1816709 w 3371549"/>
                  <a:gd name="connsiteY0" fmla="*/ 3727016 h 3814147"/>
                  <a:gd name="connsiteX1" fmla="*/ 3207564 w 3371549"/>
                  <a:gd name="connsiteY1" fmla="*/ 3467928 h 3814147"/>
                  <a:gd name="connsiteX2" fmla="*/ 3237568 w 3371549"/>
                  <a:gd name="connsiteY2" fmla="*/ 2079156 h 3814147"/>
                  <a:gd name="connsiteX3" fmla="*/ 2871960 w 3371549"/>
                  <a:gd name="connsiteY3" fmla="*/ 575071 h 3814147"/>
                  <a:gd name="connsiteX4" fmla="*/ 1473006 w 3371549"/>
                  <a:gd name="connsiteY4" fmla="*/ 4984 h 3814147"/>
                  <a:gd name="connsiteX5" fmla="*/ 669824 w 3371549"/>
                  <a:gd name="connsiteY5" fmla="*/ 1191668 h 3814147"/>
                  <a:gd name="connsiteX6" fmla="*/ 11883 w 3371549"/>
                  <a:gd name="connsiteY6" fmla="*/ 2529996 h 3814147"/>
                  <a:gd name="connsiteX7" fmla="*/ 247369 w 3371549"/>
                  <a:gd name="connsiteY7" fmla="*/ 3730178 h 3814147"/>
                  <a:gd name="connsiteX8" fmla="*/ 1816709 w 3371549"/>
                  <a:gd name="connsiteY8" fmla="*/ 3727016 h 381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549" h="3814147">
                    <a:moveTo>
                      <a:pt x="1816709" y="3727016"/>
                    </a:moveTo>
                    <a:cubicBezTo>
                      <a:pt x="2160874" y="3886063"/>
                      <a:pt x="2948707" y="3777615"/>
                      <a:pt x="3207564" y="3467928"/>
                    </a:cubicBezTo>
                    <a:cubicBezTo>
                      <a:pt x="3487786" y="3132092"/>
                      <a:pt x="3347173" y="2488190"/>
                      <a:pt x="3237568" y="2079156"/>
                    </a:cubicBezTo>
                    <a:cubicBezTo>
                      <a:pt x="3133902" y="1692567"/>
                      <a:pt x="3181416" y="832231"/>
                      <a:pt x="2871960" y="575071"/>
                    </a:cubicBezTo>
                    <a:cubicBezTo>
                      <a:pt x="2534890" y="295002"/>
                      <a:pt x="1893533" y="-45307"/>
                      <a:pt x="1473006" y="4984"/>
                    </a:cubicBezTo>
                    <a:cubicBezTo>
                      <a:pt x="1080710" y="51880"/>
                      <a:pt x="876308" y="895248"/>
                      <a:pt x="669824" y="1191668"/>
                    </a:cubicBezTo>
                    <a:cubicBezTo>
                      <a:pt x="170313" y="1908693"/>
                      <a:pt x="-56379" y="2122427"/>
                      <a:pt x="11883" y="2529996"/>
                    </a:cubicBezTo>
                    <a:cubicBezTo>
                      <a:pt x="80145" y="2937564"/>
                      <a:pt x="-62010" y="3473713"/>
                      <a:pt x="247369" y="3730178"/>
                    </a:cubicBezTo>
                    <a:cubicBezTo>
                      <a:pt x="580505" y="4006544"/>
                      <a:pt x="1307942" y="3491916"/>
                      <a:pt x="1816709" y="3727016"/>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4" name="Freeform: Shape 83">
                <a:extLst>
                  <a:ext uri="{FF2B5EF4-FFF2-40B4-BE49-F238E27FC236}">
                    <a16:creationId xmlns:a16="http://schemas.microsoft.com/office/drawing/2014/main" id="{037C5B51-1491-8E66-C240-18139EAB3BE0}"/>
                  </a:ext>
                </a:extLst>
              </p:cNvPr>
              <p:cNvSpPr/>
              <p:nvPr/>
            </p:nvSpPr>
            <p:spPr>
              <a:xfrm>
                <a:off x="4254170" y="2165535"/>
                <a:ext cx="3489733" cy="3780696"/>
              </a:xfrm>
              <a:custGeom>
                <a:avLst/>
                <a:gdLst>
                  <a:gd name="connsiteX0" fmla="*/ 1862424 w 3489733"/>
                  <a:gd name="connsiteY0" fmla="*/ 3555381 h 3780696"/>
                  <a:gd name="connsiteX1" fmla="*/ 3345298 w 3489733"/>
                  <a:gd name="connsiteY1" fmla="*/ 3413920 h 3780696"/>
                  <a:gd name="connsiteX2" fmla="*/ 3314677 w 3489733"/>
                  <a:gd name="connsiteY2" fmla="*/ 1998383 h 3780696"/>
                  <a:gd name="connsiteX3" fmla="*/ 2974599 w 3489733"/>
                  <a:gd name="connsiteY3" fmla="*/ 473858 h 3780696"/>
                  <a:gd name="connsiteX4" fmla="*/ 1466734 w 3489733"/>
                  <a:gd name="connsiteY4" fmla="*/ 9211 h 3780696"/>
                  <a:gd name="connsiteX5" fmla="*/ 742922 w 3489733"/>
                  <a:gd name="connsiteY5" fmla="*/ 1135733 h 3780696"/>
                  <a:gd name="connsiteX6" fmla="*/ 9159 w 3489733"/>
                  <a:gd name="connsiteY6" fmla="*/ 2506532 h 3780696"/>
                  <a:gd name="connsiteX7" fmla="*/ 263620 w 3489733"/>
                  <a:gd name="connsiteY7" fmla="*/ 3712886 h 3780696"/>
                  <a:gd name="connsiteX8" fmla="*/ 1862424 w 3489733"/>
                  <a:gd name="connsiteY8" fmla="*/ 3555381 h 378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733" h="3780696">
                    <a:moveTo>
                      <a:pt x="1862424" y="3555381"/>
                    </a:moveTo>
                    <a:cubicBezTo>
                      <a:pt x="2188927" y="3728158"/>
                      <a:pt x="3090761" y="3718902"/>
                      <a:pt x="3345298" y="3413920"/>
                    </a:cubicBezTo>
                    <a:cubicBezTo>
                      <a:pt x="3633311" y="3068443"/>
                      <a:pt x="3419114" y="2415825"/>
                      <a:pt x="3314677" y="1998383"/>
                    </a:cubicBezTo>
                    <a:cubicBezTo>
                      <a:pt x="3220807" y="1623210"/>
                      <a:pt x="3278656" y="726467"/>
                      <a:pt x="2974599" y="473858"/>
                    </a:cubicBezTo>
                    <a:cubicBezTo>
                      <a:pt x="2627580" y="185459"/>
                      <a:pt x="1893894" y="-50104"/>
                      <a:pt x="1466734" y="9211"/>
                    </a:cubicBezTo>
                    <a:cubicBezTo>
                      <a:pt x="1088321" y="61816"/>
                      <a:pt x="920789" y="824040"/>
                      <a:pt x="742922" y="1135733"/>
                    </a:cubicBezTo>
                    <a:cubicBezTo>
                      <a:pt x="301800" y="1908755"/>
                      <a:pt x="-63037" y="2096496"/>
                      <a:pt x="9159" y="2506532"/>
                    </a:cubicBezTo>
                    <a:cubicBezTo>
                      <a:pt x="75802" y="2884945"/>
                      <a:pt x="-40051" y="3461048"/>
                      <a:pt x="263620" y="3712886"/>
                    </a:cubicBezTo>
                    <a:cubicBezTo>
                      <a:pt x="606320" y="3997273"/>
                      <a:pt x="1337228" y="3277473"/>
                      <a:pt x="1862424" y="3555381"/>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5" name="Freeform: Shape 84">
                <a:extLst>
                  <a:ext uri="{FF2B5EF4-FFF2-40B4-BE49-F238E27FC236}">
                    <a16:creationId xmlns:a16="http://schemas.microsoft.com/office/drawing/2014/main" id="{D50179CD-5D54-341F-C14E-3AD4889C2D24}"/>
                  </a:ext>
                </a:extLst>
              </p:cNvPr>
              <p:cNvSpPr/>
              <p:nvPr/>
            </p:nvSpPr>
            <p:spPr>
              <a:xfrm>
                <a:off x="4190357" y="2234963"/>
                <a:ext cx="3614123" cy="3758010"/>
              </a:xfrm>
              <a:custGeom>
                <a:avLst/>
                <a:gdLst>
                  <a:gd name="connsiteX0" fmla="*/ 1909345 w 3614123"/>
                  <a:gd name="connsiteY0" fmla="*/ 3388303 h 3758010"/>
                  <a:gd name="connsiteX1" fmla="*/ 3484238 w 3614123"/>
                  <a:gd name="connsiteY1" fmla="*/ 3364469 h 3758010"/>
                  <a:gd name="connsiteX2" fmla="*/ 3393067 w 3614123"/>
                  <a:gd name="connsiteY2" fmla="*/ 1922090 h 3758010"/>
                  <a:gd name="connsiteX3" fmla="*/ 3078443 w 3614123"/>
                  <a:gd name="connsiteY3" fmla="*/ 377125 h 3758010"/>
                  <a:gd name="connsiteX4" fmla="*/ 1461744 w 3614123"/>
                  <a:gd name="connsiteY4" fmla="*/ 17919 h 3758010"/>
                  <a:gd name="connsiteX5" fmla="*/ 817301 w 3614123"/>
                  <a:gd name="connsiteY5" fmla="*/ 1084276 h 3758010"/>
                  <a:gd name="connsiteX6" fmla="*/ 7718 w 3614123"/>
                  <a:gd name="connsiteY6" fmla="*/ 2487549 h 3758010"/>
                  <a:gd name="connsiteX7" fmla="*/ 281153 w 3614123"/>
                  <a:gd name="connsiteY7" fmla="*/ 3700150 h 3758010"/>
                  <a:gd name="connsiteX8" fmla="*/ 1909345 w 3614123"/>
                  <a:gd name="connsiteY8" fmla="*/ 3388303 h 37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123" h="3758010">
                    <a:moveTo>
                      <a:pt x="1909345" y="3388303"/>
                    </a:moveTo>
                    <a:cubicBezTo>
                      <a:pt x="2219418" y="3574116"/>
                      <a:pt x="3233943" y="3664824"/>
                      <a:pt x="3484238" y="3364469"/>
                    </a:cubicBezTo>
                    <a:cubicBezTo>
                      <a:pt x="3779964" y="3009351"/>
                      <a:pt x="3491874" y="2348094"/>
                      <a:pt x="3393067" y="1922090"/>
                    </a:cubicBezTo>
                    <a:cubicBezTo>
                      <a:pt x="3308684" y="1558333"/>
                      <a:pt x="3377101" y="625260"/>
                      <a:pt x="3078443" y="377125"/>
                    </a:cubicBezTo>
                    <a:cubicBezTo>
                      <a:pt x="2721397" y="80473"/>
                      <a:pt x="1895307" y="-50884"/>
                      <a:pt x="1461744" y="17919"/>
                    </a:cubicBezTo>
                    <a:cubicBezTo>
                      <a:pt x="1097138" y="75845"/>
                      <a:pt x="967324" y="757388"/>
                      <a:pt x="817301" y="1084276"/>
                    </a:cubicBezTo>
                    <a:cubicBezTo>
                      <a:pt x="436652" y="1913683"/>
                      <a:pt x="-68566" y="2075121"/>
                      <a:pt x="7718" y="2487549"/>
                    </a:cubicBezTo>
                    <a:cubicBezTo>
                      <a:pt x="75286" y="2852695"/>
                      <a:pt x="-16810" y="3452863"/>
                      <a:pt x="281153" y="3700150"/>
                    </a:cubicBezTo>
                    <a:cubicBezTo>
                      <a:pt x="633340" y="3992560"/>
                      <a:pt x="1370034" y="3065041"/>
                      <a:pt x="1909345" y="3388303"/>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6" name="Freeform: Shape 85">
                <a:extLst>
                  <a:ext uri="{FF2B5EF4-FFF2-40B4-BE49-F238E27FC236}">
                    <a16:creationId xmlns:a16="http://schemas.microsoft.com/office/drawing/2014/main" id="{626FD6C6-B34D-EA6C-05EE-692E73BBC877}"/>
                  </a:ext>
                </a:extLst>
              </p:cNvPr>
              <p:cNvSpPr/>
              <p:nvPr/>
            </p:nvSpPr>
            <p:spPr>
              <a:xfrm>
                <a:off x="4125770" y="2293347"/>
                <a:ext cx="3742715" cy="3749606"/>
              </a:xfrm>
              <a:custGeom>
                <a:avLst/>
                <a:gdLst>
                  <a:gd name="connsiteX0" fmla="*/ 1956963 w 3742715"/>
                  <a:gd name="connsiteY0" fmla="*/ 3232269 h 3749606"/>
                  <a:gd name="connsiteX1" fmla="*/ 3623876 w 3742715"/>
                  <a:gd name="connsiteY1" fmla="*/ 3326063 h 3749606"/>
                  <a:gd name="connsiteX2" fmla="*/ 3472155 w 3742715"/>
                  <a:gd name="connsiteY2" fmla="*/ 1856842 h 3749606"/>
                  <a:gd name="connsiteX3" fmla="*/ 3183063 w 3742715"/>
                  <a:gd name="connsiteY3" fmla="*/ 291359 h 3749606"/>
                  <a:gd name="connsiteX4" fmla="*/ 1457529 w 3742715"/>
                  <a:gd name="connsiteY4" fmla="*/ 37593 h 3749606"/>
                  <a:gd name="connsiteX5" fmla="*/ 892456 w 3742715"/>
                  <a:gd name="connsiteY5" fmla="*/ 1043864 h 3749606"/>
                  <a:gd name="connsiteX6" fmla="*/ 6974 w 3742715"/>
                  <a:gd name="connsiteY6" fmla="*/ 2479687 h 3749606"/>
                  <a:gd name="connsiteX7" fmla="*/ 299306 w 3742715"/>
                  <a:gd name="connsiteY7" fmla="*/ 3698459 h 3749606"/>
                  <a:gd name="connsiteX8" fmla="*/ 1956963 w 3742715"/>
                  <a:gd name="connsiteY8" fmla="*/ 3232269 h 37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715" h="3749606">
                    <a:moveTo>
                      <a:pt x="1956963" y="3232269"/>
                    </a:moveTo>
                    <a:cubicBezTo>
                      <a:pt x="2251687" y="3430655"/>
                      <a:pt x="3377822" y="3621712"/>
                      <a:pt x="3623876" y="3326063"/>
                    </a:cubicBezTo>
                    <a:cubicBezTo>
                      <a:pt x="3927315" y="2961226"/>
                      <a:pt x="3564869" y="2291484"/>
                      <a:pt x="3472155" y="1856842"/>
                    </a:cubicBezTo>
                    <a:cubicBezTo>
                      <a:pt x="3397028" y="1504577"/>
                      <a:pt x="3476244" y="535021"/>
                      <a:pt x="3183063" y="291359"/>
                    </a:cubicBezTo>
                    <a:cubicBezTo>
                      <a:pt x="2815989" y="-13623"/>
                      <a:pt x="1897339" y="-41237"/>
                      <a:pt x="1457529" y="37593"/>
                    </a:cubicBezTo>
                    <a:cubicBezTo>
                      <a:pt x="1106653" y="100533"/>
                      <a:pt x="1015405" y="701550"/>
                      <a:pt x="892456" y="1043864"/>
                    </a:cubicBezTo>
                    <a:cubicBezTo>
                      <a:pt x="574361" y="1929346"/>
                      <a:pt x="-74247" y="2064945"/>
                      <a:pt x="6974" y="2479687"/>
                    </a:cubicBezTo>
                    <a:cubicBezTo>
                      <a:pt x="74696" y="2831643"/>
                      <a:pt x="7128" y="3455800"/>
                      <a:pt x="299306" y="3698459"/>
                    </a:cubicBezTo>
                    <a:cubicBezTo>
                      <a:pt x="661058" y="3998967"/>
                      <a:pt x="1405928" y="2861262"/>
                      <a:pt x="1956963" y="3232269"/>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7" name="Freeform: Shape 86">
                <a:extLst>
                  <a:ext uri="{FF2B5EF4-FFF2-40B4-BE49-F238E27FC236}">
                    <a16:creationId xmlns:a16="http://schemas.microsoft.com/office/drawing/2014/main" id="{72223AC7-73AA-26CB-E4B3-EEC87998BF32}"/>
                  </a:ext>
                </a:extLst>
              </p:cNvPr>
              <p:cNvSpPr/>
              <p:nvPr/>
            </p:nvSpPr>
            <p:spPr>
              <a:xfrm>
                <a:off x="4061078" y="2330966"/>
                <a:ext cx="3873961" cy="3763840"/>
              </a:xfrm>
              <a:custGeom>
                <a:avLst/>
                <a:gdLst>
                  <a:gd name="connsiteX0" fmla="*/ 3763695 w 3873961"/>
                  <a:gd name="connsiteY0" fmla="*/ 3308421 h 3763840"/>
                  <a:gd name="connsiteX1" fmla="*/ 3551425 w 3873961"/>
                  <a:gd name="connsiteY1" fmla="*/ 1812358 h 3763840"/>
                  <a:gd name="connsiteX2" fmla="*/ 3287786 w 3873961"/>
                  <a:gd name="connsiteY2" fmla="*/ 226435 h 3763840"/>
                  <a:gd name="connsiteX3" fmla="*/ 1453342 w 3873961"/>
                  <a:gd name="connsiteY3" fmla="*/ 78186 h 3763840"/>
                  <a:gd name="connsiteX4" fmla="*/ 967638 w 3873961"/>
                  <a:gd name="connsiteY4" fmla="*/ 1024294 h 3763840"/>
                  <a:gd name="connsiteX5" fmla="*/ 6334 w 3873961"/>
                  <a:gd name="connsiteY5" fmla="*/ 2492590 h 3763840"/>
                  <a:gd name="connsiteX6" fmla="*/ 317642 w 3873961"/>
                  <a:gd name="connsiteY6" fmla="*/ 3717532 h 3763840"/>
                  <a:gd name="connsiteX7" fmla="*/ 2004763 w 3873961"/>
                  <a:gd name="connsiteY7" fmla="*/ 3096923 h 3763840"/>
                  <a:gd name="connsiteX8" fmla="*/ 3763772 w 3873961"/>
                  <a:gd name="connsiteY8" fmla="*/ 3308421 h 376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961" h="3763840">
                    <a:moveTo>
                      <a:pt x="3763695" y="3308421"/>
                    </a:moveTo>
                    <a:cubicBezTo>
                      <a:pt x="4074847" y="2933942"/>
                      <a:pt x="3637583" y="2255716"/>
                      <a:pt x="3551425" y="1812358"/>
                    </a:cubicBezTo>
                    <a:cubicBezTo>
                      <a:pt x="3485169" y="1471586"/>
                      <a:pt x="3575568" y="465623"/>
                      <a:pt x="3287786" y="226435"/>
                    </a:cubicBezTo>
                    <a:cubicBezTo>
                      <a:pt x="2910685" y="-86878"/>
                      <a:pt x="1899323" y="-11288"/>
                      <a:pt x="1453342" y="78186"/>
                    </a:cubicBezTo>
                    <a:cubicBezTo>
                      <a:pt x="1116041" y="145831"/>
                      <a:pt x="1064131" y="666245"/>
                      <a:pt x="967638" y="1024294"/>
                    </a:cubicBezTo>
                    <a:cubicBezTo>
                      <a:pt x="714026" y="1965311"/>
                      <a:pt x="-78589" y="2075380"/>
                      <a:pt x="6334" y="2492590"/>
                    </a:cubicBezTo>
                    <a:cubicBezTo>
                      <a:pt x="75291" y="2831202"/>
                      <a:pt x="31094" y="3479501"/>
                      <a:pt x="317642" y="3717532"/>
                    </a:cubicBezTo>
                    <a:cubicBezTo>
                      <a:pt x="688958" y="4026062"/>
                      <a:pt x="1444780" y="2676242"/>
                      <a:pt x="2004763" y="3096923"/>
                    </a:cubicBezTo>
                    <a:cubicBezTo>
                      <a:pt x="2285294" y="3307727"/>
                      <a:pt x="3521961" y="3599365"/>
                      <a:pt x="3763772" y="3308421"/>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sp>
        <p:nvSpPr>
          <p:cNvPr id="5" name="TextBox 4">
            <a:extLst>
              <a:ext uri="{FF2B5EF4-FFF2-40B4-BE49-F238E27FC236}">
                <a16:creationId xmlns:a16="http://schemas.microsoft.com/office/drawing/2014/main" id="{A8293D5A-0A93-1D89-7490-37E8A320CB18}"/>
              </a:ext>
            </a:extLst>
          </p:cNvPr>
          <p:cNvSpPr txBox="1"/>
          <p:nvPr/>
        </p:nvSpPr>
        <p:spPr>
          <a:xfrm>
            <a:off x="462515" y="2273089"/>
            <a:ext cx="5189137" cy="3816429"/>
          </a:xfrm>
          <a:prstGeom prst="rect">
            <a:avLst/>
          </a:prstGeom>
          <a:noFill/>
        </p:spPr>
        <p:txBody>
          <a:bodyPr wrap="square" lIns="0" tIns="0" rIns="0" bIns="0" rtlCol="0">
            <a:spAutoFit/>
          </a:bodyPr>
          <a:lstStyle/>
          <a:p>
            <a:pPr>
              <a:spcAft>
                <a:spcPts val="1200"/>
              </a:spcAft>
            </a:pPr>
            <a:r>
              <a:rPr lang="en-US">
                <a:latin typeface="+mj-lt"/>
              </a:rPr>
              <a:t>Safeguard your app with </a:t>
            </a:r>
            <a:r>
              <a:rPr lang="en-US">
                <a:solidFill>
                  <a:schemeClr val="tx2"/>
                </a:solidFill>
                <a:latin typeface="+mj-lt"/>
              </a:rPr>
              <a:t>Azure AI Content Safety</a:t>
            </a:r>
          </a:p>
          <a:p>
            <a:pPr marL="285750" indent="-285750">
              <a:spcAft>
                <a:spcPts val="1200"/>
              </a:spcAft>
              <a:buFont typeface="Arial" panose="020B0604020202020204" pitchFamily="34" charset="0"/>
              <a:buChar char="•"/>
            </a:pPr>
            <a:r>
              <a:rPr lang="en-US"/>
              <a:t>Detect and </a:t>
            </a:r>
            <a:r>
              <a:rPr lang="en-US">
                <a:latin typeface="+mj-lt"/>
              </a:rPr>
              <a:t>mitigate problematic text and images</a:t>
            </a:r>
            <a:endParaRPr lang="en-US"/>
          </a:p>
          <a:p>
            <a:pPr marL="285750" indent="-285750">
              <a:spcAft>
                <a:spcPts val="1200"/>
              </a:spcAft>
              <a:buFont typeface="Arial" panose="020B0604020202020204" pitchFamily="34" charset="0"/>
              <a:buChar char="•"/>
            </a:pPr>
            <a:r>
              <a:rPr lang="en-US"/>
              <a:t>Configurable for </a:t>
            </a:r>
            <a:r>
              <a:rPr lang="en-US">
                <a:latin typeface="+mj-lt"/>
              </a:rPr>
              <a:t>inputs and outputs</a:t>
            </a:r>
          </a:p>
          <a:p>
            <a:pPr marL="285750" indent="-285750">
              <a:spcAft>
                <a:spcPts val="1200"/>
              </a:spcAft>
              <a:buFont typeface="Arial" panose="020B0604020202020204" pitchFamily="34" charset="0"/>
              <a:buChar char="•"/>
            </a:pPr>
            <a:r>
              <a:rPr lang="en-US">
                <a:latin typeface="+mj-lt"/>
              </a:rPr>
              <a:t>Call as an API </a:t>
            </a:r>
            <a:r>
              <a:rPr lang="en-US"/>
              <a:t>or</a:t>
            </a:r>
            <a:r>
              <a:rPr lang="en-US">
                <a:latin typeface="+mj-lt"/>
              </a:rPr>
              <a:t> deploy it from </a:t>
            </a:r>
            <a:r>
              <a:rPr lang="en-US"/>
              <a:t>Azure AI Studio and Azure Machine Learning</a:t>
            </a:r>
            <a:r>
              <a:rPr lang="en-US">
                <a:latin typeface="+mj-lt"/>
              </a:rPr>
              <a:t> </a:t>
            </a:r>
            <a:r>
              <a:rPr lang="en-US"/>
              <a:t>to apply to any model in the Azure AI model catalog</a:t>
            </a:r>
          </a:p>
          <a:p>
            <a:pPr marL="285750" indent="-285750">
              <a:spcAft>
                <a:spcPts val="1200"/>
              </a:spcAft>
              <a:buFont typeface="Arial" panose="020B0604020202020204" pitchFamily="34" charset="0"/>
              <a:buChar char="•"/>
            </a:pPr>
            <a:r>
              <a:rPr lang="en-US"/>
              <a:t>Available as a </a:t>
            </a:r>
            <a:r>
              <a:rPr lang="en-US">
                <a:latin typeface="+mj-lt"/>
              </a:rPr>
              <a:t>built-in safety system for models deployed as a service </a:t>
            </a:r>
            <a:r>
              <a:rPr lang="en-US"/>
              <a:t>(e.g. Llama 3, Mistral)</a:t>
            </a:r>
          </a:p>
          <a:p>
            <a:pPr marL="285750" indent="-285750">
              <a:spcAft>
                <a:spcPts val="1200"/>
              </a:spcAft>
              <a:buFont typeface="Arial" panose="020B0604020202020204" pitchFamily="34" charset="0"/>
              <a:buChar char="•"/>
            </a:pPr>
            <a:r>
              <a:rPr lang="en-US"/>
              <a:t>Available at no cost as a built-in safety system for Azure OpenAI Service</a:t>
            </a:r>
          </a:p>
        </p:txBody>
      </p:sp>
      <p:sp>
        <p:nvSpPr>
          <p:cNvPr id="6" name="Title 1">
            <a:extLst>
              <a:ext uri="{FF2B5EF4-FFF2-40B4-BE49-F238E27FC236}">
                <a16:creationId xmlns:a16="http://schemas.microsoft.com/office/drawing/2014/main" id="{B6B3096E-ADBA-19B1-75B2-958ED671F1A1}"/>
              </a:ext>
            </a:extLst>
          </p:cNvPr>
          <p:cNvSpPr txBox="1">
            <a:spLocks/>
          </p:cNvSpPr>
          <p:nvPr/>
        </p:nvSpPr>
        <p:spPr>
          <a:xfrm>
            <a:off x="462515" y="991136"/>
            <a:ext cx="4832428" cy="1107996"/>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a:spcBef>
                <a:spcPts val="1800"/>
              </a:spcBef>
            </a:pPr>
            <a:r>
              <a:rPr lang="it-IT">
                <a:solidFill>
                  <a:schemeClr val="accent1"/>
                </a:solidFill>
              </a:rPr>
              <a:t>Implement a built-in safety system</a:t>
            </a:r>
          </a:p>
        </p:txBody>
      </p:sp>
      <p:pic>
        <p:nvPicPr>
          <p:cNvPr id="2" name="Picture 1">
            <a:extLst>
              <a:ext uri="{FF2B5EF4-FFF2-40B4-BE49-F238E27FC236}">
                <a16:creationId xmlns:a16="http://schemas.microsoft.com/office/drawing/2014/main" id="{ABF0B84B-90D7-A35C-5C4F-30E5D8674D0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3605" t="-4909" r="-3605" b="-4909"/>
          <a:stretch/>
        </p:blipFill>
        <p:spPr>
          <a:xfrm>
            <a:off x="5953327" y="1762699"/>
            <a:ext cx="5858411" cy="4063436"/>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A7DB8B0E-B626-E810-DF6D-9DBA59C18966}"/>
              </a:ext>
            </a:extLst>
          </p:cNvPr>
          <p:cNvSpPr txBox="1"/>
          <p:nvPr/>
        </p:nvSpPr>
        <p:spPr>
          <a:xfrm>
            <a:off x="6005399" y="6349673"/>
            <a:ext cx="5601384" cy="215444"/>
          </a:xfrm>
          <a:prstGeom prst="rect">
            <a:avLst/>
          </a:prstGeom>
          <a:noFill/>
        </p:spPr>
        <p:txBody>
          <a:bodyPr wrap="square" lIns="0" tIns="0" rIns="0" bIns="0" rtlCol="0">
            <a:spAutoFit/>
          </a:bodyPr>
          <a:lstStyle/>
          <a:p>
            <a:pPr algn="r"/>
            <a:r>
              <a:rPr lang="en-US" sz="1400">
                <a:latin typeface="+mj-lt"/>
              </a:rPr>
              <a:t>Learn more: aka.ms/</a:t>
            </a:r>
            <a:r>
              <a:rPr lang="en-US" sz="1400" err="1">
                <a:latin typeface="+mj-lt"/>
              </a:rPr>
              <a:t>ContentSafety</a:t>
            </a:r>
            <a:endParaRPr lang="en-US" sz="1400">
              <a:latin typeface="+mj-lt"/>
            </a:endParaRPr>
          </a:p>
        </p:txBody>
      </p:sp>
      <p:sp>
        <p:nvSpPr>
          <p:cNvPr id="7" name="Rectangle: Rounded Corners 6">
            <a:extLst>
              <a:ext uri="{FF2B5EF4-FFF2-40B4-BE49-F238E27FC236}">
                <a16:creationId xmlns:a16="http://schemas.microsoft.com/office/drawing/2014/main" id="{3762E72F-6958-B22B-5625-237D1DA43725}"/>
              </a:ext>
            </a:extLst>
          </p:cNvPr>
          <p:cNvSpPr/>
          <p:nvPr/>
        </p:nvSpPr>
        <p:spPr bwMode="auto">
          <a:xfrm>
            <a:off x="9485523" y="154236"/>
            <a:ext cx="2434728" cy="374574"/>
          </a:xfrm>
          <a:prstGeom prst="roundRect">
            <a:avLst/>
          </a:prstGeom>
          <a:gradFill>
            <a:gsLst>
              <a:gs pos="0">
                <a:schemeClr val="accent1"/>
              </a:gs>
              <a:gs pos="100000">
                <a:schemeClr val="accent6"/>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latin typeface="+mj-lt"/>
                <a:ea typeface="Segoe UI" pitchFamily="34" charset="0"/>
                <a:cs typeface="Segoe UI" pitchFamily="34" charset="0"/>
              </a:rPr>
              <a:t>Safety System</a:t>
            </a:r>
          </a:p>
        </p:txBody>
      </p:sp>
    </p:spTree>
    <p:extLst>
      <p:ext uri="{BB962C8B-B14F-4D97-AF65-F5344CB8AC3E}">
        <p14:creationId xmlns:p14="http://schemas.microsoft.com/office/powerpoint/2010/main" val="18979961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4BFD9-2D35-9D08-2E3D-AADA23EE23E8}"/>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F419F952-475F-A66F-D9D2-1E7FD8DB66D9}"/>
              </a:ext>
            </a:extLst>
          </p:cNvPr>
          <p:cNvSpPr txBox="1"/>
          <p:nvPr/>
        </p:nvSpPr>
        <p:spPr>
          <a:xfrm>
            <a:off x="1173886" y="3841404"/>
            <a:ext cx="3026208" cy="2323713"/>
          </a:xfrm>
          <a:prstGeom prst="rect">
            <a:avLst/>
          </a:prstGeom>
          <a:noFill/>
        </p:spPr>
        <p:txBody>
          <a:bodyPr wrap="square" lIns="0" tIns="0" rIns="0" bIns="0" rtlCol="0">
            <a:spAutoFit/>
          </a:bodyPr>
          <a:lstStyle/>
          <a:p>
            <a:pPr algn="l">
              <a:spcAft>
                <a:spcPts val="600"/>
              </a:spcAft>
              <a:buClr>
                <a:schemeClr val="accent6"/>
              </a:buClr>
            </a:pPr>
            <a:r>
              <a:rPr lang="en-US">
                <a:latin typeface="+mj-lt"/>
              </a:rPr>
              <a:t>Content filters</a:t>
            </a:r>
            <a:r>
              <a:rPr lang="en-US"/>
              <a:t> for text and images in inputs/outputs:</a:t>
            </a:r>
          </a:p>
          <a:p>
            <a:pPr marL="285750" indent="-285750" algn="l">
              <a:spcAft>
                <a:spcPts val="600"/>
              </a:spcAft>
              <a:buClr>
                <a:schemeClr val="accent6"/>
              </a:buClr>
              <a:buFont typeface="Wingdings" panose="05000000000000000000" pitchFamily="2" charset="2"/>
              <a:buChar char="ü"/>
            </a:pPr>
            <a:r>
              <a:rPr lang="en-US"/>
              <a:t>Violence</a:t>
            </a:r>
          </a:p>
          <a:p>
            <a:pPr marL="285750" indent="-285750" algn="l">
              <a:spcAft>
                <a:spcPts val="600"/>
              </a:spcAft>
              <a:buClr>
                <a:schemeClr val="accent6"/>
              </a:buClr>
              <a:buFont typeface="Wingdings" panose="05000000000000000000" pitchFamily="2" charset="2"/>
              <a:buChar char="ü"/>
            </a:pPr>
            <a:r>
              <a:rPr lang="en-US"/>
              <a:t>Hate and Fairness</a:t>
            </a:r>
          </a:p>
          <a:p>
            <a:pPr marL="285750" indent="-285750" algn="l">
              <a:spcAft>
                <a:spcPts val="600"/>
              </a:spcAft>
              <a:buClr>
                <a:schemeClr val="accent6"/>
              </a:buClr>
              <a:buFont typeface="Wingdings" panose="05000000000000000000" pitchFamily="2" charset="2"/>
              <a:buChar char="ü"/>
            </a:pPr>
            <a:r>
              <a:rPr lang="en-US"/>
              <a:t>Sexual</a:t>
            </a:r>
          </a:p>
          <a:p>
            <a:pPr marL="285750" indent="-285750" algn="l">
              <a:spcAft>
                <a:spcPts val="600"/>
              </a:spcAft>
              <a:buClr>
                <a:schemeClr val="accent6"/>
              </a:buClr>
              <a:buFont typeface="Wingdings" panose="05000000000000000000" pitchFamily="2" charset="2"/>
              <a:buChar char="ü"/>
            </a:pPr>
            <a:r>
              <a:rPr lang="en-US"/>
              <a:t>Self-Harm</a:t>
            </a:r>
          </a:p>
          <a:p>
            <a:pPr marL="285750" indent="-285750" algn="l">
              <a:spcAft>
                <a:spcPts val="600"/>
              </a:spcAft>
              <a:buClr>
                <a:schemeClr val="accent6"/>
              </a:buClr>
              <a:buFont typeface="Wingdings" panose="05000000000000000000" pitchFamily="2" charset="2"/>
              <a:buChar char="ü"/>
            </a:pPr>
            <a:r>
              <a:rPr lang="en-US"/>
              <a:t>Custom categories</a:t>
            </a:r>
            <a:r>
              <a:rPr lang="en-US" baseline="30000">
                <a:solidFill>
                  <a:schemeClr val="accent6"/>
                </a:solidFill>
                <a:latin typeface="+mj-lt"/>
              </a:rPr>
              <a:t> </a:t>
            </a:r>
            <a:r>
              <a:rPr lang="en-US" baseline="30000">
                <a:solidFill>
                  <a:schemeClr val="accent6"/>
                </a:solidFill>
              </a:rPr>
              <a:t> </a:t>
            </a:r>
            <a:r>
              <a:rPr lang="en-US" sz="1200" baseline="50000">
                <a:solidFill>
                  <a:schemeClr val="accent6"/>
                </a:solidFill>
              </a:rPr>
              <a:t>PREVIEW</a:t>
            </a:r>
            <a:endParaRPr lang="en-US" sz="1760" baseline="50000"/>
          </a:p>
        </p:txBody>
      </p:sp>
      <p:sp>
        <p:nvSpPr>
          <p:cNvPr id="2" name="TextBox 1">
            <a:extLst>
              <a:ext uri="{FF2B5EF4-FFF2-40B4-BE49-F238E27FC236}">
                <a16:creationId xmlns:a16="http://schemas.microsoft.com/office/drawing/2014/main" id="{3F3EAAE2-00D8-0C6F-D9A0-F61849EF52F6}"/>
              </a:ext>
            </a:extLst>
          </p:cNvPr>
          <p:cNvSpPr txBox="1"/>
          <p:nvPr/>
        </p:nvSpPr>
        <p:spPr>
          <a:xfrm>
            <a:off x="4746477" y="3841401"/>
            <a:ext cx="2699025" cy="1538883"/>
          </a:xfrm>
          <a:prstGeom prst="rect">
            <a:avLst/>
          </a:prstGeom>
          <a:noFill/>
        </p:spPr>
        <p:txBody>
          <a:bodyPr wrap="square" lIns="0" tIns="0" rIns="0" bIns="0" rtlCol="0">
            <a:spAutoFit/>
          </a:bodyPr>
          <a:lstStyle/>
          <a:p>
            <a:pPr algn="l">
              <a:spcAft>
                <a:spcPts val="600"/>
              </a:spcAft>
              <a:buClr>
                <a:schemeClr val="accent6"/>
              </a:buClr>
            </a:pPr>
            <a:r>
              <a:rPr lang="en-US">
                <a:latin typeface="+mj-lt"/>
              </a:rPr>
              <a:t>Prompt shields </a:t>
            </a:r>
            <a:r>
              <a:rPr lang="en-US"/>
              <a:t>for inputs:</a:t>
            </a:r>
          </a:p>
          <a:p>
            <a:pPr marL="285750" indent="-285750" algn="l">
              <a:spcAft>
                <a:spcPts val="600"/>
              </a:spcAft>
              <a:buClr>
                <a:schemeClr val="accent6"/>
              </a:buClr>
              <a:buFont typeface="Wingdings" panose="05000000000000000000" pitchFamily="2" charset="2"/>
              <a:buChar char="ü"/>
            </a:pPr>
            <a:r>
              <a:rPr lang="en-US"/>
              <a:t>Direct prompt injection attacks </a:t>
            </a:r>
            <a:r>
              <a:rPr lang="en-US" sz="1200" baseline="50000">
                <a:solidFill>
                  <a:schemeClr val="accent6"/>
                </a:solidFill>
              </a:rPr>
              <a:t>PREVIEW</a:t>
            </a:r>
            <a:r>
              <a:rPr lang="en-US" sz="1200" baseline="30000">
                <a:solidFill>
                  <a:schemeClr val="accent6"/>
                </a:solidFill>
              </a:rPr>
              <a:t> </a:t>
            </a:r>
          </a:p>
          <a:p>
            <a:pPr marL="285750" indent="-285750">
              <a:spcAft>
                <a:spcPts val="600"/>
              </a:spcAft>
              <a:buClr>
                <a:schemeClr val="accent6"/>
              </a:buClr>
              <a:buFont typeface="Wingdings" panose="05000000000000000000" pitchFamily="2" charset="2"/>
              <a:buChar char="ü"/>
            </a:pPr>
            <a:r>
              <a:rPr lang="en-US"/>
              <a:t>Indirect prompt injection attacks </a:t>
            </a:r>
            <a:r>
              <a:rPr lang="en-US" sz="1200" baseline="50000">
                <a:solidFill>
                  <a:schemeClr val="accent6"/>
                </a:solidFill>
              </a:rPr>
              <a:t>PREVIEW</a:t>
            </a:r>
            <a:r>
              <a:rPr lang="en-US" sz="1200" baseline="30000">
                <a:solidFill>
                  <a:schemeClr val="accent6"/>
                </a:solidFill>
              </a:rPr>
              <a:t> </a:t>
            </a:r>
          </a:p>
        </p:txBody>
      </p:sp>
      <p:sp>
        <p:nvSpPr>
          <p:cNvPr id="7" name="TextBox 6">
            <a:extLst>
              <a:ext uri="{FF2B5EF4-FFF2-40B4-BE49-F238E27FC236}">
                <a16:creationId xmlns:a16="http://schemas.microsoft.com/office/drawing/2014/main" id="{703D172A-B55E-A501-E733-8F137F3B7398}"/>
              </a:ext>
            </a:extLst>
          </p:cNvPr>
          <p:cNvSpPr txBox="1"/>
          <p:nvPr/>
        </p:nvSpPr>
        <p:spPr>
          <a:xfrm>
            <a:off x="8399396" y="3803021"/>
            <a:ext cx="2853266" cy="2585323"/>
          </a:xfrm>
          <a:prstGeom prst="rect">
            <a:avLst/>
          </a:prstGeom>
          <a:noFill/>
        </p:spPr>
        <p:txBody>
          <a:bodyPr wrap="square" lIns="0" tIns="0" rIns="0" bIns="0" rtlCol="0">
            <a:spAutoFit/>
          </a:bodyPr>
          <a:lstStyle/>
          <a:p>
            <a:pPr algn="l">
              <a:spcAft>
                <a:spcPts val="600"/>
              </a:spcAft>
              <a:buClr>
                <a:schemeClr val="accent6"/>
              </a:buClr>
            </a:pPr>
            <a:r>
              <a:rPr lang="en-US">
                <a:latin typeface="+mj-lt"/>
              </a:rPr>
              <a:t>Detection models </a:t>
            </a:r>
            <a:r>
              <a:rPr lang="en-US"/>
              <a:t>for inputs or outputs:</a:t>
            </a:r>
          </a:p>
          <a:p>
            <a:pPr marL="285750" indent="-285750" algn="l">
              <a:spcAft>
                <a:spcPts val="600"/>
              </a:spcAft>
              <a:buClr>
                <a:schemeClr val="accent6"/>
              </a:buClr>
              <a:buFont typeface="Wingdings" panose="05000000000000000000" pitchFamily="2" charset="2"/>
              <a:buChar char="ü"/>
            </a:pPr>
            <a:r>
              <a:rPr lang="en-US"/>
              <a:t>Groundedness</a:t>
            </a:r>
            <a:r>
              <a:rPr lang="en-US" baseline="30000">
                <a:solidFill>
                  <a:schemeClr val="accent6"/>
                </a:solidFill>
              </a:rPr>
              <a:t> </a:t>
            </a:r>
            <a:r>
              <a:rPr lang="en-US" sz="1200" baseline="50000">
                <a:solidFill>
                  <a:schemeClr val="accent6"/>
                </a:solidFill>
              </a:rPr>
              <a:t>PREVIEW</a:t>
            </a:r>
            <a:endParaRPr lang="en-US" sz="1200" baseline="30000">
              <a:solidFill>
                <a:schemeClr val="accent6"/>
              </a:solidFill>
            </a:endParaRPr>
          </a:p>
          <a:p>
            <a:pPr marL="285750" indent="-285750">
              <a:spcAft>
                <a:spcPts val="600"/>
              </a:spcAft>
              <a:buClr>
                <a:schemeClr val="accent6"/>
              </a:buClr>
              <a:buFont typeface="Wingdings" panose="05000000000000000000" pitchFamily="2" charset="2"/>
              <a:buChar char="ü"/>
            </a:pPr>
            <a:r>
              <a:rPr lang="en-US"/>
              <a:t>Protected text</a:t>
            </a:r>
            <a:r>
              <a:rPr lang="en-US" baseline="30000">
                <a:solidFill>
                  <a:schemeClr val="accent6"/>
                </a:solidFill>
              </a:rPr>
              <a:t> </a:t>
            </a:r>
            <a:r>
              <a:rPr lang="en-US" sz="1200" baseline="50000">
                <a:solidFill>
                  <a:schemeClr val="accent6"/>
                </a:solidFill>
              </a:rPr>
              <a:t>PREVIEW</a:t>
            </a:r>
            <a:endParaRPr lang="en-US" sz="1200" baseline="30000">
              <a:solidFill>
                <a:schemeClr val="accent6"/>
              </a:solidFill>
            </a:endParaRPr>
          </a:p>
          <a:p>
            <a:pPr marL="285750" indent="-285750">
              <a:spcAft>
                <a:spcPts val="600"/>
              </a:spcAft>
              <a:buClr>
                <a:schemeClr val="accent6"/>
              </a:buClr>
              <a:buFont typeface="Wingdings" panose="05000000000000000000" pitchFamily="2" charset="2"/>
              <a:buChar char="ü"/>
            </a:pPr>
            <a:r>
              <a:rPr lang="en-US"/>
              <a:t>Protected images</a:t>
            </a:r>
            <a:r>
              <a:rPr lang="en-US" baseline="30000">
                <a:solidFill>
                  <a:schemeClr val="accent6"/>
                </a:solidFill>
              </a:rPr>
              <a:t> </a:t>
            </a:r>
            <a:r>
              <a:rPr lang="en-US" sz="1200" baseline="50000">
                <a:solidFill>
                  <a:schemeClr val="accent6"/>
                </a:solidFill>
              </a:rPr>
              <a:t>PREVIEW</a:t>
            </a:r>
            <a:endParaRPr lang="en-US" sz="1200" baseline="30000">
              <a:solidFill>
                <a:schemeClr val="accent6"/>
              </a:solidFill>
            </a:endParaRPr>
          </a:p>
          <a:p>
            <a:pPr marL="285750" indent="-285750">
              <a:spcAft>
                <a:spcPts val="600"/>
              </a:spcAft>
              <a:buClr>
                <a:schemeClr val="accent6"/>
              </a:buClr>
              <a:buFont typeface="Wingdings" panose="05000000000000000000" pitchFamily="2" charset="2"/>
              <a:buChar char="ü"/>
            </a:pPr>
            <a:r>
              <a:rPr lang="en-US"/>
              <a:t>Protected code </a:t>
            </a:r>
            <a:r>
              <a:rPr lang="en-US" sz="1200" baseline="50000">
                <a:solidFill>
                  <a:schemeClr val="accent6"/>
                </a:solidFill>
              </a:rPr>
              <a:t>PREVIEW</a:t>
            </a:r>
            <a:endParaRPr lang="en-US"/>
          </a:p>
          <a:p>
            <a:pPr marL="285750" indent="-285750">
              <a:spcAft>
                <a:spcPts val="600"/>
              </a:spcAft>
              <a:buClr>
                <a:schemeClr val="accent6"/>
              </a:buClr>
              <a:buFont typeface="Wingdings" panose="05000000000000000000" pitchFamily="2" charset="2"/>
              <a:buChar char="ü"/>
            </a:pPr>
            <a:r>
              <a:rPr lang="en-US"/>
              <a:t>Custom blocklists</a:t>
            </a:r>
          </a:p>
          <a:p>
            <a:pPr marL="285750" indent="-285750">
              <a:spcAft>
                <a:spcPts val="600"/>
              </a:spcAft>
              <a:buClr>
                <a:schemeClr val="accent6"/>
              </a:buClr>
              <a:buFont typeface="Wingdings" panose="05000000000000000000" pitchFamily="2" charset="2"/>
              <a:buChar char="ü"/>
            </a:pPr>
            <a:endParaRPr lang="en-US" baseline="30000">
              <a:solidFill>
                <a:schemeClr val="accent6"/>
              </a:solidFill>
            </a:endParaRPr>
          </a:p>
        </p:txBody>
      </p:sp>
      <p:sp>
        <p:nvSpPr>
          <p:cNvPr id="11" name="Title 1">
            <a:extLst>
              <a:ext uri="{FF2B5EF4-FFF2-40B4-BE49-F238E27FC236}">
                <a16:creationId xmlns:a16="http://schemas.microsoft.com/office/drawing/2014/main" id="{10B74EB4-A5D7-EEB4-351E-1FFF97AF71B4}"/>
              </a:ext>
            </a:extLst>
          </p:cNvPr>
          <p:cNvSpPr txBox="1">
            <a:spLocks/>
          </p:cNvSpPr>
          <p:nvPr/>
        </p:nvSpPr>
        <p:spPr>
          <a:xfrm>
            <a:off x="2251390" y="561989"/>
            <a:ext cx="7689201" cy="677108"/>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algn="ctr">
              <a:spcBef>
                <a:spcPts val="1800"/>
              </a:spcBef>
            </a:pPr>
            <a:r>
              <a:rPr lang="it-IT" sz="4400">
                <a:solidFill>
                  <a:schemeClr val="accent1"/>
                </a:solidFill>
              </a:rPr>
              <a:t>Azure AI Content Safety</a:t>
            </a:r>
          </a:p>
        </p:txBody>
      </p:sp>
      <p:pic>
        <p:nvPicPr>
          <p:cNvPr id="15" name="Picture 14">
            <a:extLst>
              <a:ext uri="{FF2B5EF4-FFF2-40B4-BE49-F238E27FC236}">
                <a16:creationId xmlns:a16="http://schemas.microsoft.com/office/drawing/2014/main" id="{25716ACD-8641-16A1-BAA3-683503DFB4E6}"/>
              </a:ext>
            </a:extLst>
          </p:cNvPr>
          <p:cNvPicPr>
            <a:picLocks noChangeAspect="1"/>
          </p:cNvPicPr>
          <p:nvPr/>
        </p:nvPicPr>
        <p:blipFill>
          <a:blip r:embed="rId3"/>
          <a:stretch>
            <a:fillRect/>
          </a:stretch>
        </p:blipFill>
        <p:spPr>
          <a:xfrm>
            <a:off x="4811847" y="1769217"/>
            <a:ext cx="2580443" cy="1367873"/>
          </a:xfrm>
          <a:prstGeom prst="rect">
            <a:avLst/>
          </a:prstGeom>
        </p:spPr>
      </p:pic>
      <p:pic>
        <p:nvPicPr>
          <p:cNvPr id="16" name="Picture 15">
            <a:extLst>
              <a:ext uri="{FF2B5EF4-FFF2-40B4-BE49-F238E27FC236}">
                <a16:creationId xmlns:a16="http://schemas.microsoft.com/office/drawing/2014/main" id="{45233186-4F48-C8CA-095D-594A9A0E323F}"/>
              </a:ext>
            </a:extLst>
          </p:cNvPr>
          <p:cNvPicPr>
            <a:picLocks noChangeAspect="1"/>
          </p:cNvPicPr>
          <p:nvPr/>
        </p:nvPicPr>
        <p:blipFill>
          <a:blip r:embed="rId4"/>
          <a:stretch>
            <a:fillRect/>
          </a:stretch>
        </p:blipFill>
        <p:spPr>
          <a:xfrm>
            <a:off x="8288505" y="1769216"/>
            <a:ext cx="2432976" cy="1367874"/>
          </a:xfrm>
          <a:prstGeom prst="rect">
            <a:avLst/>
          </a:prstGeom>
        </p:spPr>
      </p:pic>
      <p:grpSp>
        <p:nvGrpSpPr>
          <p:cNvPr id="19" name="Group 18">
            <a:extLst>
              <a:ext uri="{FF2B5EF4-FFF2-40B4-BE49-F238E27FC236}">
                <a16:creationId xmlns:a16="http://schemas.microsoft.com/office/drawing/2014/main" id="{A88F65C7-1510-F8CA-3499-4F4CFE46DA30}"/>
              </a:ext>
            </a:extLst>
          </p:cNvPr>
          <p:cNvGrpSpPr/>
          <p:nvPr/>
        </p:nvGrpSpPr>
        <p:grpSpPr>
          <a:xfrm>
            <a:off x="1396768" y="1769216"/>
            <a:ext cx="2580443" cy="1367874"/>
            <a:chOff x="877412" y="2096000"/>
            <a:chExt cx="3026208" cy="1604171"/>
          </a:xfrm>
        </p:grpSpPr>
        <p:sp>
          <p:nvSpPr>
            <p:cNvPr id="18" name="Rectangle 17">
              <a:extLst>
                <a:ext uri="{FF2B5EF4-FFF2-40B4-BE49-F238E27FC236}">
                  <a16:creationId xmlns:a16="http://schemas.microsoft.com/office/drawing/2014/main" id="{9C21FDCA-144E-828B-EA0C-30F85B7E3AEA}"/>
                </a:ext>
              </a:extLst>
            </p:cNvPr>
            <p:cNvSpPr/>
            <p:nvPr/>
          </p:nvSpPr>
          <p:spPr bwMode="auto">
            <a:xfrm>
              <a:off x="877412" y="2096000"/>
              <a:ext cx="3026208" cy="1604171"/>
            </a:xfrm>
            <a:prstGeom prst="rect">
              <a:avLst/>
            </a:prstGeom>
            <a:solidFill>
              <a:srgbClr val="F5F4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7" name="Picture 16" descr="A computer screen with a stopwatch&#10;&#10;Description automatically generated">
              <a:extLst>
                <a:ext uri="{FF2B5EF4-FFF2-40B4-BE49-F238E27FC236}">
                  <a16:creationId xmlns:a16="http://schemas.microsoft.com/office/drawing/2014/main" id="{3C1AD72F-46E4-005D-D9F5-2E8D7903D378}"/>
                </a:ext>
              </a:extLst>
            </p:cNvPr>
            <p:cNvPicPr>
              <a:picLocks noChangeAspect="1"/>
            </p:cNvPicPr>
            <p:nvPr/>
          </p:nvPicPr>
          <p:blipFill rotWithShape="1">
            <a:blip r:embed="rId5"/>
            <a:srcRect l="30178" t="14620" r="29337" b="13289"/>
            <a:stretch/>
          </p:blipFill>
          <p:spPr>
            <a:xfrm>
              <a:off x="1668265" y="2178476"/>
              <a:ext cx="1440695" cy="1443316"/>
            </a:xfrm>
            <a:prstGeom prst="rect">
              <a:avLst/>
            </a:prstGeom>
          </p:spPr>
        </p:pic>
      </p:grpSp>
      <p:sp>
        <p:nvSpPr>
          <p:cNvPr id="3" name="Rectangle: Rounded Corners 2">
            <a:extLst>
              <a:ext uri="{FF2B5EF4-FFF2-40B4-BE49-F238E27FC236}">
                <a16:creationId xmlns:a16="http://schemas.microsoft.com/office/drawing/2014/main" id="{8B329C3E-7220-7074-68C3-11A1B4DE8A57}"/>
              </a:ext>
            </a:extLst>
          </p:cNvPr>
          <p:cNvSpPr/>
          <p:nvPr/>
        </p:nvSpPr>
        <p:spPr bwMode="auto">
          <a:xfrm>
            <a:off x="1522280" y="3331536"/>
            <a:ext cx="2329420" cy="315421"/>
          </a:xfrm>
          <a:prstGeom prst="roundRect">
            <a:avLst/>
          </a:prstGeom>
          <a:gradFill>
            <a:gsLst>
              <a:gs pos="0">
                <a:schemeClr val="accent1"/>
              </a:gs>
              <a:gs pos="100000">
                <a:schemeClr val="accent6"/>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dirty="0">
                <a:solidFill>
                  <a:srgbClr val="FFFFFF"/>
                </a:solidFill>
                <a:latin typeface="+mj-lt"/>
                <a:ea typeface="Segoe UI" pitchFamily="34" charset="0"/>
                <a:cs typeface="Segoe UI" pitchFamily="34" charset="0"/>
              </a:rPr>
              <a:t>Harm</a:t>
            </a:r>
          </a:p>
        </p:txBody>
      </p:sp>
      <p:sp>
        <p:nvSpPr>
          <p:cNvPr id="4" name="Rectangle: Rounded Corners 3">
            <a:extLst>
              <a:ext uri="{FF2B5EF4-FFF2-40B4-BE49-F238E27FC236}">
                <a16:creationId xmlns:a16="http://schemas.microsoft.com/office/drawing/2014/main" id="{02310805-98D8-AB1C-7E5E-FEB769F523AA}"/>
              </a:ext>
            </a:extLst>
          </p:cNvPr>
          <p:cNvSpPr/>
          <p:nvPr/>
        </p:nvSpPr>
        <p:spPr bwMode="auto">
          <a:xfrm>
            <a:off x="4931281" y="3331535"/>
            <a:ext cx="2329420" cy="315421"/>
          </a:xfrm>
          <a:prstGeom prst="roundRect">
            <a:avLst/>
          </a:prstGeom>
          <a:gradFill>
            <a:gsLst>
              <a:gs pos="0">
                <a:schemeClr val="accent1"/>
              </a:gs>
              <a:gs pos="100000">
                <a:schemeClr val="accent6"/>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a:solidFill>
                  <a:srgbClr val="FFFFFF"/>
                </a:solidFill>
                <a:latin typeface="+mj-lt"/>
                <a:ea typeface="Segoe UI" pitchFamily="34" charset="0"/>
                <a:cs typeface="Segoe UI" pitchFamily="34" charset="0"/>
              </a:rPr>
              <a:t>Security</a:t>
            </a:r>
          </a:p>
        </p:txBody>
      </p:sp>
      <p:sp>
        <p:nvSpPr>
          <p:cNvPr id="5" name="Rectangle: Rounded Corners 4">
            <a:extLst>
              <a:ext uri="{FF2B5EF4-FFF2-40B4-BE49-F238E27FC236}">
                <a16:creationId xmlns:a16="http://schemas.microsoft.com/office/drawing/2014/main" id="{BF8565C9-5D12-9EE4-5566-FDDCE6700302}"/>
              </a:ext>
            </a:extLst>
          </p:cNvPr>
          <p:cNvSpPr/>
          <p:nvPr/>
        </p:nvSpPr>
        <p:spPr bwMode="auto">
          <a:xfrm>
            <a:off x="8340283" y="3312345"/>
            <a:ext cx="2329420" cy="315421"/>
          </a:xfrm>
          <a:prstGeom prst="roundRect">
            <a:avLst/>
          </a:prstGeom>
          <a:gradFill>
            <a:gsLst>
              <a:gs pos="0">
                <a:schemeClr val="accent1"/>
              </a:gs>
              <a:gs pos="100000">
                <a:schemeClr val="accent6"/>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a:solidFill>
                  <a:srgbClr val="FFFFFF"/>
                </a:solidFill>
                <a:latin typeface="+mj-lt"/>
                <a:ea typeface="Segoe UI" pitchFamily="34" charset="0"/>
                <a:cs typeface="Segoe UI" pitchFamily="34" charset="0"/>
              </a:rPr>
              <a:t>Quality</a:t>
            </a:r>
          </a:p>
        </p:txBody>
      </p:sp>
    </p:spTree>
    <p:extLst>
      <p:ext uri="{BB962C8B-B14F-4D97-AF65-F5344CB8AC3E}">
        <p14:creationId xmlns:p14="http://schemas.microsoft.com/office/powerpoint/2010/main" val="2582587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4BFD9-2D35-9D08-2E3D-AADA23EE23E8}"/>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F419F952-475F-A66F-D9D2-1E7FD8DB66D9}"/>
              </a:ext>
            </a:extLst>
          </p:cNvPr>
          <p:cNvSpPr txBox="1"/>
          <p:nvPr/>
        </p:nvSpPr>
        <p:spPr>
          <a:xfrm>
            <a:off x="587504" y="1784656"/>
            <a:ext cx="3378924" cy="4570482"/>
          </a:xfrm>
          <a:prstGeom prst="rect">
            <a:avLst/>
          </a:prstGeom>
          <a:noFill/>
        </p:spPr>
        <p:txBody>
          <a:bodyPr wrap="square" lIns="0" tIns="0" rIns="0" bIns="0" rtlCol="0">
            <a:spAutoFit/>
          </a:bodyPr>
          <a:lstStyle/>
          <a:p>
            <a:pPr marL="285750" indent="-285750" algn="l">
              <a:spcAft>
                <a:spcPts val="600"/>
              </a:spcAft>
              <a:buClr>
                <a:schemeClr val="accent6"/>
              </a:buClr>
              <a:buFont typeface="Arial" panose="020B0604020202020204" pitchFamily="34" charset="0"/>
              <a:buChar char="•"/>
            </a:pPr>
            <a:r>
              <a:rPr lang="en-US" sz="1400" dirty="0">
                <a:latin typeface="+mj-lt"/>
              </a:rPr>
              <a:t>Violence in </a:t>
            </a:r>
            <a:r>
              <a:rPr lang="en-US" sz="1400" dirty="0"/>
              <a:t>text and imagery, such as:</a:t>
            </a:r>
          </a:p>
          <a:p>
            <a:pPr marL="742950" lvl="1" indent="-285750">
              <a:spcAft>
                <a:spcPts val="600"/>
              </a:spcAft>
              <a:buClr>
                <a:schemeClr val="accent6"/>
              </a:buClr>
              <a:buFont typeface="Arial" panose="020B0604020202020204" pitchFamily="34" charset="0"/>
              <a:buChar char="•"/>
            </a:pPr>
            <a:r>
              <a:rPr lang="en-US" sz="1400" dirty="0"/>
              <a:t>Weapons</a:t>
            </a:r>
          </a:p>
          <a:p>
            <a:pPr marL="742950" lvl="1" indent="-285750">
              <a:spcAft>
                <a:spcPts val="600"/>
              </a:spcAft>
              <a:buClr>
                <a:schemeClr val="accent6"/>
              </a:buClr>
              <a:buFont typeface="Arial" panose="020B0604020202020204" pitchFamily="34" charset="0"/>
              <a:buChar char="•"/>
            </a:pPr>
            <a:r>
              <a:rPr lang="en-US" sz="1400" dirty="0"/>
              <a:t>Bullying and intimidation</a:t>
            </a:r>
          </a:p>
          <a:p>
            <a:pPr marL="742950" lvl="1" indent="-285750">
              <a:spcAft>
                <a:spcPts val="600"/>
              </a:spcAft>
              <a:buClr>
                <a:schemeClr val="accent6"/>
              </a:buClr>
              <a:buFont typeface="Arial" panose="020B0604020202020204" pitchFamily="34" charset="0"/>
              <a:buChar char="•"/>
            </a:pPr>
            <a:r>
              <a:rPr lang="en-US" sz="1400" dirty="0"/>
              <a:t>Terrorist and violent extremism</a:t>
            </a:r>
          </a:p>
          <a:p>
            <a:pPr marL="742950" lvl="1" indent="-285750">
              <a:spcAft>
                <a:spcPts val="600"/>
              </a:spcAft>
              <a:buClr>
                <a:schemeClr val="accent6"/>
              </a:buClr>
              <a:buFont typeface="Arial" panose="020B0604020202020204" pitchFamily="34" charset="0"/>
              <a:buChar char="•"/>
            </a:pPr>
            <a:r>
              <a:rPr lang="en-US" sz="1400" dirty="0"/>
              <a:t>Stalking</a:t>
            </a:r>
          </a:p>
          <a:p>
            <a:pPr marL="285750" indent="-285750" algn="l">
              <a:spcAft>
                <a:spcPts val="600"/>
              </a:spcAft>
              <a:buClr>
                <a:schemeClr val="accent6"/>
              </a:buClr>
              <a:buFont typeface="Arial" panose="020B0604020202020204" pitchFamily="34" charset="0"/>
              <a:buChar char="•"/>
            </a:pPr>
            <a:r>
              <a:rPr lang="en-US" sz="1400" dirty="0">
                <a:latin typeface="+mj-lt"/>
              </a:rPr>
              <a:t>Hate and Unfairness </a:t>
            </a:r>
            <a:r>
              <a:rPr lang="en-US" sz="1400" dirty="0"/>
              <a:t>in text and imagery, such as:</a:t>
            </a:r>
          </a:p>
          <a:p>
            <a:pPr marL="742950" lvl="1" indent="-285750">
              <a:spcAft>
                <a:spcPts val="600"/>
              </a:spcAft>
              <a:buClr>
                <a:schemeClr val="accent6"/>
              </a:buClr>
              <a:buFont typeface="Arial" panose="020B0604020202020204" pitchFamily="34" charset="0"/>
              <a:buChar char="•"/>
            </a:pPr>
            <a:r>
              <a:rPr lang="en-US" sz="1400" dirty="0"/>
              <a:t>Race, ethnicity, nationality</a:t>
            </a:r>
          </a:p>
          <a:p>
            <a:pPr marL="742950" lvl="1" indent="-285750">
              <a:spcAft>
                <a:spcPts val="600"/>
              </a:spcAft>
              <a:buClr>
                <a:schemeClr val="accent6"/>
              </a:buClr>
              <a:buFont typeface="Arial" panose="020B0604020202020204" pitchFamily="34" charset="0"/>
              <a:buChar char="•"/>
            </a:pPr>
            <a:r>
              <a:rPr lang="en-US" sz="1400" dirty="0"/>
              <a:t>Gender identity groups and expression</a:t>
            </a:r>
          </a:p>
          <a:p>
            <a:pPr marL="742950" lvl="1" indent="-285750">
              <a:spcAft>
                <a:spcPts val="600"/>
              </a:spcAft>
              <a:buClr>
                <a:schemeClr val="accent6"/>
              </a:buClr>
              <a:buFont typeface="Arial" panose="020B0604020202020204" pitchFamily="34" charset="0"/>
              <a:buChar char="•"/>
            </a:pPr>
            <a:r>
              <a:rPr lang="en-US" sz="1400" dirty="0"/>
              <a:t>Sexual orientation</a:t>
            </a:r>
          </a:p>
          <a:p>
            <a:pPr marL="742950" lvl="1" indent="-285750">
              <a:spcAft>
                <a:spcPts val="600"/>
              </a:spcAft>
              <a:buClr>
                <a:schemeClr val="accent6"/>
              </a:buClr>
              <a:buFont typeface="Arial" panose="020B0604020202020204" pitchFamily="34" charset="0"/>
              <a:buChar char="•"/>
            </a:pPr>
            <a:r>
              <a:rPr lang="en-US" sz="1400" dirty="0"/>
              <a:t>Religion</a:t>
            </a:r>
          </a:p>
          <a:p>
            <a:pPr marL="742950" lvl="1" indent="-285750">
              <a:spcAft>
                <a:spcPts val="600"/>
              </a:spcAft>
              <a:buClr>
                <a:schemeClr val="accent6"/>
              </a:buClr>
              <a:buFont typeface="Arial" panose="020B0604020202020204" pitchFamily="34" charset="0"/>
              <a:buChar char="•"/>
            </a:pPr>
            <a:r>
              <a:rPr lang="en-US" sz="1400" dirty="0"/>
              <a:t>Personal appearance and body size</a:t>
            </a:r>
          </a:p>
          <a:p>
            <a:pPr marL="742950" lvl="1" indent="-285750">
              <a:spcAft>
                <a:spcPts val="600"/>
              </a:spcAft>
              <a:buClr>
                <a:schemeClr val="accent6"/>
              </a:buClr>
              <a:buFont typeface="Arial" panose="020B0604020202020204" pitchFamily="34" charset="0"/>
              <a:buChar char="•"/>
            </a:pPr>
            <a:r>
              <a:rPr lang="en-US" sz="1400" dirty="0"/>
              <a:t>Disability status</a:t>
            </a:r>
          </a:p>
          <a:p>
            <a:pPr marL="742950" lvl="1" indent="-285750">
              <a:spcAft>
                <a:spcPts val="600"/>
              </a:spcAft>
              <a:buClr>
                <a:schemeClr val="accent6"/>
              </a:buClr>
              <a:buFont typeface="Arial" panose="020B0604020202020204" pitchFamily="34" charset="0"/>
              <a:buChar char="•"/>
            </a:pPr>
            <a:r>
              <a:rPr lang="en-US" sz="1400" dirty="0"/>
              <a:t>Harassment and bullying</a:t>
            </a:r>
          </a:p>
          <a:p>
            <a:pPr algn="l">
              <a:spcAft>
                <a:spcPts val="600"/>
              </a:spcAft>
              <a:buClr>
                <a:schemeClr val="accent6"/>
              </a:buClr>
            </a:pPr>
            <a:endParaRPr lang="en-US" sz="1200" baseline="50000" dirty="0"/>
          </a:p>
        </p:txBody>
      </p:sp>
      <p:sp>
        <p:nvSpPr>
          <p:cNvPr id="11" name="Title 1">
            <a:extLst>
              <a:ext uri="{FF2B5EF4-FFF2-40B4-BE49-F238E27FC236}">
                <a16:creationId xmlns:a16="http://schemas.microsoft.com/office/drawing/2014/main" id="{10B74EB4-A5D7-EEB4-351E-1FFF97AF71B4}"/>
              </a:ext>
            </a:extLst>
          </p:cNvPr>
          <p:cNvSpPr txBox="1">
            <a:spLocks/>
          </p:cNvSpPr>
          <p:nvPr/>
        </p:nvSpPr>
        <p:spPr>
          <a:xfrm>
            <a:off x="2251399" y="365058"/>
            <a:ext cx="7689201" cy="553998"/>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algn="ctr">
              <a:spcBef>
                <a:spcPts val="1800"/>
              </a:spcBef>
            </a:pPr>
            <a:r>
              <a:rPr lang="it-IT" dirty="0">
                <a:solidFill>
                  <a:schemeClr val="accent1"/>
                </a:solidFill>
              </a:rPr>
              <a:t>Categories of risk we can mitigate</a:t>
            </a:r>
          </a:p>
        </p:txBody>
      </p:sp>
      <p:sp>
        <p:nvSpPr>
          <p:cNvPr id="5" name="Rectangle: Rounded Corners 4">
            <a:extLst>
              <a:ext uri="{FF2B5EF4-FFF2-40B4-BE49-F238E27FC236}">
                <a16:creationId xmlns:a16="http://schemas.microsoft.com/office/drawing/2014/main" id="{BF8565C9-5D12-9EE4-5566-FDDCE6700302}"/>
              </a:ext>
            </a:extLst>
          </p:cNvPr>
          <p:cNvSpPr/>
          <p:nvPr/>
        </p:nvSpPr>
        <p:spPr bwMode="auto">
          <a:xfrm>
            <a:off x="535577" y="1238119"/>
            <a:ext cx="7027817" cy="447911"/>
          </a:xfrm>
          <a:prstGeom prst="roundRect">
            <a:avLst/>
          </a:prstGeom>
          <a:gradFill>
            <a:gsLst>
              <a:gs pos="0">
                <a:schemeClr val="accent1"/>
              </a:gs>
              <a:gs pos="100000">
                <a:schemeClr val="accent6"/>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dirty="0">
                <a:solidFill>
                  <a:srgbClr val="FFFFFF"/>
                </a:solidFill>
                <a:latin typeface="+mj-lt"/>
                <a:ea typeface="Segoe UI" pitchFamily="34" charset="0"/>
                <a:cs typeface="Segoe UI" pitchFamily="34" charset="0"/>
              </a:rPr>
              <a:t>Safety &amp; Security</a:t>
            </a:r>
          </a:p>
        </p:txBody>
      </p:sp>
      <p:sp>
        <p:nvSpPr>
          <p:cNvPr id="6" name="Rectangle: Rounded Corners 5">
            <a:extLst>
              <a:ext uri="{FF2B5EF4-FFF2-40B4-BE49-F238E27FC236}">
                <a16:creationId xmlns:a16="http://schemas.microsoft.com/office/drawing/2014/main" id="{38C934AD-E9D6-614A-000D-C846DCF1B290}"/>
              </a:ext>
            </a:extLst>
          </p:cNvPr>
          <p:cNvSpPr/>
          <p:nvPr/>
        </p:nvSpPr>
        <p:spPr bwMode="auto">
          <a:xfrm>
            <a:off x="7868520" y="1238119"/>
            <a:ext cx="3664517" cy="430887"/>
          </a:xfrm>
          <a:prstGeom prst="roundRect">
            <a:avLst/>
          </a:prstGeom>
          <a:gradFill>
            <a:gsLst>
              <a:gs pos="0">
                <a:schemeClr val="accent1"/>
              </a:gs>
              <a:gs pos="100000">
                <a:schemeClr val="accent6"/>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dirty="0">
                <a:solidFill>
                  <a:srgbClr val="FFFFFF"/>
                </a:solidFill>
                <a:latin typeface="+mj-lt"/>
                <a:ea typeface="Segoe UI" pitchFamily="34" charset="0"/>
                <a:cs typeface="Segoe UI" pitchFamily="34" charset="0"/>
              </a:rPr>
              <a:t>Quality &amp; Performance</a:t>
            </a:r>
          </a:p>
        </p:txBody>
      </p:sp>
      <p:sp>
        <p:nvSpPr>
          <p:cNvPr id="8" name="TextBox 7">
            <a:extLst>
              <a:ext uri="{FF2B5EF4-FFF2-40B4-BE49-F238E27FC236}">
                <a16:creationId xmlns:a16="http://schemas.microsoft.com/office/drawing/2014/main" id="{DBD796E2-B43F-1854-EF2F-FB69E50B7891}"/>
              </a:ext>
            </a:extLst>
          </p:cNvPr>
          <p:cNvSpPr txBox="1"/>
          <p:nvPr/>
        </p:nvSpPr>
        <p:spPr>
          <a:xfrm>
            <a:off x="4088674" y="1780413"/>
            <a:ext cx="3474720" cy="3862596"/>
          </a:xfrm>
          <a:prstGeom prst="rect">
            <a:avLst/>
          </a:prstGeom>
          <a:noFill/>
        </p:spPr>
        <p:txBody>
          <a:bodyPr wrap="square" lIns="0" tIns="0" rIns="0" bIns="0" rtlCol="0">
            <a:spAutoFit/>
          </a:bodyPr>
          <a:lstStyle/>
          <a:p>
            <a:pPr marL="285750" indent="-285750" algn="l">
              <a:spcAft>
                <a:spcPts val="600"/>
              </a:spcAft>
              <a:buClr>
                <a:schemeClr val="accent6"/>
              </a:buClr>
              <a:buFont typeface="Arial" panose="020B0604020202020204" pitchFamily="34" charset="0"/>
              <a:buChar char="•"/>
            </a:pPr>
            <a:r>
              <a:rPr lang="en-US" sz="1400" dirty="0">
                <a:latin typeface="+mj-lt"/>
              </a:rPr>
              <a:t>Sexual </a:t>
            </a:r>
            <a:r>
              <a:rPr lang="en-US" sz="1400" dirty="0"/>
              <a:t>in text and imagery, such as:</a:t>
            </a:r>
          </a:p>
          <a:p>
            <a:pPr marL="742950" lvl="1" indent="-285750">
              <a:spcAft>
                <a:spcPts val="600"/>
              </a:spcAft>
              <a:buClr>
                <a:schemeClr val="accent6"/>
              </a:buClr>
              <a:buFont typeface="Arial" panose="020B0604020202020204" pitchFamily="34" charset="0"/>
              <a:buChar char="•"/>
            </a:pPr>
            <a:r>
              <a:rPr lang="en-US" sz="1400" dirty="0"/>
              <a:t>Vulgar content</a:t>
            </a:r>
          </a:p>
          <a:p>
            <a:pPr marL="742950" lvl="1" indent="-285750">
              <a:spcAft>
                <a:spcPts val="600"/>
              </a:spcAft>
              <a:buClr>
                <a:schemeClr val="accent6"/>
              </a:buClr>
              <a:buFont typeface="Arial" panose="020B0604020202020204" pitchFamily="34" charset="0"/>
              <a:buChar char="•"/>
            </a:pPr>
            <a:r>
              <a:rPr lang="en-US" sz="1400" dirty="0"/>
              <a:t>Prostitution</a:t>
            </a:r>
          </a:p>
          <a:p>
            <a:pPr marL="742950" lvl="1" indent="-285750">
              <a:spcAft>
                <a:spcPts val="600"/>
              </a:spcAft>
              <a:buClr>
                <a:schemeClr val="accent6"/>
              </a:buClr>
              <a:buFont typeface="Arial" panose="020B0604020202020204" pitchFamily="34" charset="0"/>
              <a:buChar char="•"/>
            </a:pPr>
            <a:r>
              <a:rPr lang="en-US" sz="1400" dirty="0"/>
              <a:t>Nudity and Pornography</a:t>
            </a:r>
          </a:p>
          <a:p>
            <a:pPr marL="742950" lvl="1" indent="-285750">
              <a:spcAft>
                <a:spcPts val="600"/>
              </a:spcAft>
              <a:buClr>
                <a:schemeClr val="accent6"/>
              </a:buClr>
              <a:buFont typeface="Arial" panose="020B0604020202020204" pitchFamily="34" charset="0"/>
              <a:buChar char="•"/>
            </a:pPr>
            <a:r>
              <a:rPr lang="en-US" sz="1400" dirty="0"/>
              <a:t>Abuse</a:t>
            </a:r>
          </a:p>
          <a:p>
            <a:pPr marL="742950" lvl="1" indent="-285750">
              <a:spcAft>
                <a:spcPts val="600"/>
              </a:spcAft>
              <a:buClr>
                <a:schemeClr val="accent6"/>
              </a:buClr>
              <a:buFont typeface="Arial" panose="020B0604020202020204" pitchFamily="34" charset="0"/>
              <a:buChar char="•"/>
            </a:pPr>
            <a:r>
              <a:rPr lang="en-US" sz="1400" dirty="0"/>
              <a:t>Child exploitation, child abuse, child grooming</a:t>
            </a:r>
          </a:p>
          <a:p>
            <a:pPr marL="285750" indent="-285750" algn="l">
              <a:spcAft>
                <a:spcPts val="600"/>
              </a:spcAft>
              <a:buClr>
                <a:schemeClr val="accent6"/>
              </a:buClr>
              <a:buFont typeface="Arial" panose="020B0604020202020204" pitchFamily="34" charset="0"/>
              <a:buChar char="•"/>
            </a:pPr>
            <a:r>
              <a:rPr lang="en-US" sz="1400" dirty="0">
                <a:latin typeface="+mj-lt"/>
              </a:rPr>
              <a:t>Self-Harm </a:t>
            </a:r>
            <a:r>
              <a:rPr lang="en-US" sz="1400" dirty="0"/>
              <a:t>in text and imagery, such as:</a:t>
            </a:r>
          </a:p>
          <a:p>
            <a:pPr marL="742950" lvl="1" indent="-285750">
              <a:spcAft>
                <a:spcPts val="600"/>
              </a:spcAft>
              <a:buClr>
                <a:schemeClr val="accent6"/>
              </a:buClr>
              <a:buFont typeface="Arial" panose="020B0604020202020204" pitchFamily="34" charset="0"/>
              <a:buChar char="•"/>
            </a:pPr>
            <a:r>
              <a:rPr lang="en-US" sz="1400" dirty="0"/>
              <a:t>Eating Disorders</a:t>
            </a:r>
          </a:p>
          <a:p>
            <a:pPr marL="742950" lvl="1" indent="-285750">
              <a:spcAft>
                <a:spcPts val="600"/>
              </a:spcAft>
              <a:buClr>
                <a:schemeClr val="accent6"/>
              </a:buClr>
              <a:buFont typeface="Arial" panose="020B0604020202020204" pitchFamily="34" charset="0"/>
              <a:buChar char="•"/>
            </a:pPr>
            <a:r>
              <a:rPr lang="en-US" sz="1400" dirty="0"/>
              <a:t>Bullying and intimidation</a:t>
            </a:r>
          </a:p>
          <a:p>
            <a:pPr marL="285750" indent="-285750" algn="l">
              <a:spcAft>
                <a:spcPts val="600"/>
              </a:spcAft>
              <a:buClr>
                <a:schemeClr val="accent6"/>
              </a:buClr>
              <a:buFont typeface="Arial" panose="020B0604020202020204" pitchFamily="34" charset="0"/>
              <a:buChar char="•"/>
            </a:pPr>
            <a:r>
              <a:rPr lang="en-US" sz="1400" dirty="0">
                <a:latin typeface="+mj-lt"/>
              </a:rPr>
              <a:t>Prompt injection attacks </a:t>
            </a:r>
            <a:r>
              <a:rPr lang="en-US" sz="1400" dirty="0"/>
              <a:t>in text, including:</a:t>
            </a:r>
          </a:p>
          <a:p>
            <a:pPr marL="742950" lvl="1" indent="-285750">
              <a:spcAft>
                <a:spcPts val="600"/>
              </a:spcAft>
              <a:buClr>
                <a:schemeClr val="accent6"/>
              </a:buClr>
              <a:buFont typeface="Arial" panose="020B0604020202020204" pitchFamily="34" charset="0"/>
              <a:buChar char="•"/>
            </a:pPr>
            <a:r>
              <a:rPr lang="en-US" sz="1400" dirty="0"/>
              <a:t>Direct attacks </a:t>
            </a:r>
            <a:r>
              <a:rPr lang="en-US" sz="1050" baseline="50000" dirty="0">
                <a:solidFill>
                  <a:schemeClr val="accent6"/>
                </a:solidFill>
              </a:rPr>
              <a:t>PREVIEW</a:t>
            </a:r>
            <a:r>
              <a:rPr lang="en-US" sz="1050" baseline="30000" dirty="0">
                <a:solidFill>
                  <a:schemeClr val="accent6"/>
                </a:solidFill>
              </a:rPr>
              <a:t> </a:t>
            </a:r>
          </a:p>
          <a:p>
            <a:pPr marL="742950" lvl="1" indent="-285750">
              <a:spcAft>
                <a:spcPts val="600"/>
              </a:spcAft>
              <a:buClr>
                <a:schemeClr val="accent6"/>
              </a:buClr>
              <a:buFont typeface="Arial" panose="020B0604020202020204" pitchFamily="34" charset="0"/>
              <a:buChar char="•"/>
            </a:pPr>
            <a:r>
              <a:rPr lang="en-US" sz="1400" dirty="0"/>
              <a:t>Indirect attacks </a:t>
            </a:r>
            <a:r>
              <a:rPr lang="en-US" sz="1050" baseline="50000" dirty="0">
                <a:solidFill>
                  <a:schemeClr val="accent6"/>
                </a:solidFill>
              </a:rPr>
              <a:t>PREVIEW</a:t>
            </a:r>
            <a:r>
              <a:rPr lang="en-US" sz="1050" baseline="30000" dirty="0">
                <a:solidFill>
                  <a:schemeClr val="accent6"/>
                </a:solidFill>
              </a:rPr>
              <a:t> </a:t>
            </a:r>
          </a:p>
        </p:txBody>
      </p:sp>
      <p:sp>
        <p:nvSpPr>
          <p:cNvPr id="12" name="TextBox 11">
            <a:extLst>
              <a:ext uri="{FF2B5EF4-FFF2-40B4-BE49-F238E27FC236}">
                <a16:creationId xmlns:a16="http://schemas.microsoft.com/office/drawing/2014/main" id="{48A8D5BD-862A-9001-DF57-31CDF7B7B0B7}"/>
              </a:ext>
            </a:extLst>
          </p:cNvPr>
          <p:cNvSpPr txBox="1"/>
          <p:nvPr/>
        </p:nvSpPr>
        <p:spPr>
          <a:xfrm>
            <a:off x="7951250" y="1780413"/>
            <a:ext cx="3735978" cy="1585049"/>
          </a:xfrm>
          <a:prstGeom prst="rect">
            <a:avLst/>
          </a:prstGeom>
          <a:noFill/>
        </p:spPr>
        <p:txBody>
          <a:bodyPr wrap="square" lIns="0" tIns="0" rIns="0" bIns="0" rtlCol="0">
            <a:spAutoFit/>
          </a:bodyPr>
          <a:lstStyle/>
          <a:p>
            <a:pPr marL="285750" indent="-285750" algn="l">
              <a:spcAft>
                <a:spcPts val="600"/>
              </a:spcAft>
              <a:buClr>
                <a:schemeClr val="accent6"/>
              </a:buClr>
              <a:buFont typeface="Arial" panose="020B0604020202020204" pitchFamily="34" charset="0"/>
              <a:buChar char="•"/>
            </a:pPr>
            <a:r>
              <a:rPr lang="en-US" sz="1400" dirty="0">
                <a:latin typeface="+mj-lt"/>
              </a:rPr>
              <a:t>Ungrounded outputs </a:t>
            </a:r>
            <a:r>
              <a:rPr lang="en-US" sz="1400" baseline="50000" dirty="0">
                <a:solidFill>
                  <a:schemeClr val="accent6"/>
                </a:solidFill>
              </a:rPr>
              <a:t>PREVIEW </a:t>
            </a:r>
          </a:p>
          <a:p>
            <a:pPr marL="285750" indent="-285750">
              <a:spcAft>
                <a:spcPts val="600"/>
              </a:spcAft>
              <a:buClr>
                <a:schemeClr val="accent6"/>
              </a:buClr>
              <a:buFont typeface="Arial" panose="020B0604020202020204" pitchFamily="34" charset="0"/>
              <a:buChar char="•"/>
            </a:pPr>
            <a:r>
              <a:rPr lang="en-US" sz="1400" dirty="0">
                <a:latin typeface="+mj-lt"/>
              </a:rPr>
              <a:t>Protected material infringement </a:t>
            </a:r>
            <a:r>
              <a:rPr lang="en-US" sz="1400" dirty="0"/>
              <a:t>such as:</a:t>
            </a:r>
          </a:p>
          <a:p>
            <a:pPr marL="742950" lvl="1" indent="-285750">
              <a:spcAft>
                <a:spcPts val="600"/>
              </a:spcAft>
              <a:buClr>
                <a:schemeClr val="accent6"/>
              </a:buClr>
              <a:buFont typeface="Arial" panose="020B0604020202020204" pitchFamily="34" charset="0"/>
              <a:buChar char="•"/>
            </a:pPr>
            <a:r>
              <a:rPr lang="en-US" sz="1400" dirty="0"/>
              <a:t>Protected code</a:t>
            </a:r>
          </a:p>
          <a:p>
            <a:pPr marL="742950" lvl="1" indent="-285750">
              <a:spcAft>
                <a:spcPts val="600"/>
              </a:spcAft>
              <a:buClr>
                <a:schemeClr val="accent6"/>
              </a:buClr>
              <a:buFont typeface="Arial" panose="020B0604020202020204" pitchFamily="34" charset="0"/>
              <a:buChar char="•"/>
            </a:pPr>
            <a:r>
              <a:rPr lang="en-US" sz="1400" dirty="0"/>
              <a:t>Protected Text</a:t>
            </a:r>
          </a:p>
          <a:p>
            <a:pPr marL="742950" lvl="1" indent="-285750">
              <a:spcAft>
                <a:spcPts val="600"/>
              </a:spcAft>
              <a:buClr>
                <a:schemeClr val="accent6"/>
              </a:buClr>
              <a:buFont typeface="Arial" panose="020B0604020202020204" pitchFamily="34" charset="0"/>
              <a:buChar char="•"/>
            </a:pPr>
            <a:r>
              <a:rPr lang="en-US" sz="1400" dirty="0"/>
              <a:t>Protected Images</a:t>
            </a:r>
          </a:p>
          <a:p>
            <a:pPr algn="l">
              <a:spcAft>
                <a:spcPts val="600"/>
              </a:spcAft>
              <a:buClr>
                <a:schemeClr val="accent6"/>
              </a:buClr>
            </a:pPr>
            <a:endParaRPr lang="en-US" sz="1200" baseline="50000" dirty="0"/>
          </a:p>
        </p:txBody>
      </p:sp>
      <p:sp>
        <p:nvSpPr>
          <p:cNvPr id="14" name="Rectangle: Rounded Corners 13">
            <a:extLst>
              <a:ext uri="{FF2B5EF4-FFF2-40B4-BE49-F238E27FC236}">
                <a16:creationId xmlns:a16="http://schemas.microsoft.com/office/drawing/2014/main" id="{7A769BE0-229B-DE7C-B7E5-8BD3093E6146}"/>
              </a:ext>
            </a:extLst>
          </p:cNvPr>
          <p:cNvSpPr/>
          <p:nvPr/>
        </p:nvSpPr>
        <p:spPr bwMode="auto">
          <a:xfrm>
            <a:off x="7868520" y="3934431"/>
            <a:ext cx="3664517" cy="430887"/>
          </a:xfrm>
          <a:prstGeom prst="roundRect">
            <a:avLst/>
          </a:prstGeom>
          <a:gradFill>
            <a:gsLst>
              <a:gs pos="0">
                <a:schemeClr val="accent1"/>
              </a:gs>
              <a:gs pos="100000">
                <a:schemeClr val="accent6"/>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dirty="0">
                <a:solidFill>
                  <a:srgbClr val="FFFFFF"/>
                </a:solidFill>
                <a:latin typeface="+mj-lt"/>
                <a:ea typeface="Segoe UI" pitchFamily="34" charset="0"/>
                <a:cs typeface="Segoe UI" pitchFamily="34" charset="0"/>
              </a:rPr>
              <a:t>Custom</a:t>
            </a:r>
          </a:p>
        </p:txBody>
      </p:sp>
      <p:sp>
        <p:nvSpPr>
          <p:cNvPr id="21" name="TextBox 20">
            <a:extLst>
              <a:ext uri="{FF2B5EF4-FFF2-40B4-BE49-F238E27FC236}">
                <a16:creationId xmlns:a16="http://schemas.microsoft.com/office/drawing/2014/main" id="{8FF52F6E-A176-5683-BDEA-DD9EDE446B8E}"/>
              </a:ext>
            </a:extLst>
          </p:cNvPr>
          <p:cNvSpPr txBox="1"/>
          <p:nvPr/>
        </p:nvSpPr>
        <p:spPr>
          <a:xfrm>
            <a:off x="7951250" y="4550402"/>
            <a:ext cx="3735978" cy="1092607"/>
          </a:xfrm>
          <a:prstGeom prst="rect">
            <a:avLst/>
          </a:prstGeom>
          <a:noFill/>
        </p:spPr>
        <p:txBody>
          <a:bodyPr wrap="square" lIns="0" tIns="0" rIns="0" bIns="0" rtlCol="0">
            <a:spAutoFit/>
          </a:bodyPr>
          <a:lstStyle/>
          <a:p>
            <a:pPr marL="285750" indent="-285750" algn="l">
              <a:spcAft>
                <a:spcPts val="600"/>
              </a:spcAft>
              <a:buClr>
                <a:schemeClr val="accent6"/>
              </a:buClr>
              <a:buFont typeface="Arial" panose="020B0604020202020204" pitchFamily="34" charset="0"/>
              <a:buChar char="•"/>
            </a:pPr>
            <a:r>
              <a:rPr lang="en-US" sz="1400" dirty="0">
                <a:latin typeface="+mj-lt"/>
              </a:rPr>
              <a:t>Custom blocklists, such as:</a:t>
            </a:r>
          </a:p>
          <a:p>
            <a:pPr marL="742950" lvl="1" indent="-285750">
              <a:spcAft>
                <a:spcPts val="600"/>
              </a:spcAft>
              <a:buClr>
                <a:schemeClr val="accent6"/>
              </a:buClr>
              <a:buFont typeface="Arial" panose="020B0604020202020204" pitchFamily="34" charset="0"/>
              <a:buChar char="•"/>
            </a:pPr>
            <a:r>
              <a:rPr lang="en-US" sz="1400" dirty="0"/>
              <a:t>Competitor names</a:t>
            </a:r>
          </a:p>
          <a:p>
            <a:pPr marL="285750" indent="-285750">
              <a:spcAft>
                <a:spcPts val="600"/>
              </a:spcAft>
              <a:buClr>
                <a:schemeClr val="accent6"/>
              </a:buClr>
              <a:buFont typeface="Arial" panose="020B0604020202020204" pitchFamily="34" charset="0"/>
              <a:buChar char="•"/>
            </a:pPr>
            <a:r>
              <a:rPr lang="en-US" sz="1400" dirty="0">
                <a:latin typeface="+mj-lt"/>
              </a:rPr>
              <a:t>Custom categories of text </a:t>
            </a:r>
            <a:r>
              <a:rPr lang="en-US" sz="1400" baseline="50000" dirty="0">
                <a:solidFill>
                  <a:schemeClr val="accent6"/>
                </a:solidFill>
              </a:rPr>
              <a:t>PREVIEW</a:t>
            </a:r>
            <a:r>
              <a:rPr lang="en-US" sz="1400" dirty="0"/>
              <a:t>, such as:</a:t>
            </a:r>
          </a:p>
          <a:p>
            <a:pPr marL="742950" lvl="1" indent="-285750">
              <a:spcAft>
                <a:spcPts val="600"/>
              </a:spcAft>
              <a:buClr>
                <a:schemeClr val="accent6"/>
              </a:buClr>
              <a:buFont typeface="Arial" panose="020B0604020202020204" pitchFamily="34" charset="0"/>
              <a:buChar char="•"/>
            </a:pPr>
            <a:r>
              <a:rPr lang="en-US" sz="1400" dirty="0"/>
              <a:t>Off-topic conversations</a:t>
            </a:r>
            <a:endParaRPr lang="en-US" sz="1200" baseline="50000" dirty="0"/>
          </a:p>
        </p:txBody>
      </p:sp>
    </p:spTree>
    <p:extLst>
      <p:ext uri="{BB962C8B-B14F-4D97-AF65-F5344CB8AC3E}">
        <p14:creationId xmlns:p14="http://schemas.microsoft.com/office/powerpoint/2010/main" val="17889140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4BFD9-2D35-9D08-2E3D-AADA23EE23E8}"/>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F419F952-475F-A66F-D9D2-1E7FD8DB66D9}"/>
              </a:ext>
            </a:extLst>
          </p:cNvPr>
          <p:cNvSpPr txBox="1"/>
          <p:nvPr/>
        </p:nvSpPr>
        <p:spPr>
          <a:xfrm>
            <a:off x="587504" y="1784656"/>
            <a:ext cx="3378924" cy="4785926"/>
          </a:xfrm>
          <a:prstGeom prst="rect">
            <a:avLst/>
          </a:prstGeom>
          <a:noFill/>
        </p:spPr>
        <p:txBody>
          <a:bodyPr wrap="square" lIns="0" tIns="0" rIns="0" bIns="0" rtlCol="0">
            <a:spAutoFit/>
          </a:bodyPr>
          <a:lstStyle/>
          <a:p>
            <a:pPr marL="285750" indent="-285750" algn="l">
              <a:spcAft>
                <a:spcPts val="600"/>
              </a:spcAft>
              <a:buClr>
                <a:schemeClr val="accent6"/>
              </a:buClr>
              <a:buFont typeface="Arial" panose="020B0604020202020204" pitchFamily="34" charset="0"/>
              <a:buChar char="•"/>
            </a:pPr>
            <a:r>
              <a:rPr lang="en-US" sz="1400" dirty="0">
                <a:latin typeface="+mj-lt"/>
              </a:rPr>
              <a:t>Violent content in </a:t>
            </a:r>
            <a:r>
              <a:rPr lang="en-US" sz="1400" dirty="0"/>
              <a:t>text and imagery, such as:</a:t>
            </a:r>
          </a:p>
          <a:p>
            <a:pPr marL="742950" lvl="1" indent="-285750">
              <a:spcAft>
                <a:spcPts val="600"/>
              </a:spcAft>
              <a:buClr>
                <a:schemeClr val="accent6"/>
              </a:buClr>
              <a:buFont typeface="Arial" panose="020B0604020202020204" pitchFamily="34" charset="0"/>
              <a:buChar char="•"/>
            </a:pPr>
            <a:r>
              <a:rPr lang="en-US" sz="1400" dirty="0"/>
              <a:t>Weapons</a:t>
            </a:r>
          </a:p>
          <a:p>
            <a:pPr marL="742950" lvl="1" indent="-285750">
              <a:spcAft>
                <a:spcPts val="600"/>
              </a:spcAft>
              <a:buClr>
                <a:schemeClr val="accent6"/>
              </a:buClr>
              <a:buFont typeface="Arial" panose="020B0604020202020204" pitchFamily="34" charset="0"/>
              <a:buChar char="•"/>
            </a:pPr>
            <a:r>
              <a:rPr lang="en-US" sz="1400" dirty="0"/>
              <a:t>Bullying and intimidation</a:t>
            </a:r>
          </a:p>
          <a:p>
            <a:pPr marL="742950" lvl="1" indent="-285750">
              <a:spcAft>
                <a:spcPts val="600"/>
              </a:spcAft>
              <a:buClr>
                <a:schemeClr val="accent6"/>
              </a:buClr>
              <a:buFont typeface="Arial" panose="020B0604020202020204" pitchFamily="34" charset="0"/>
              <a:buChar char="•"/>
            </a:pPr>
            <a:r>
              <a:rPr lang="en-US" sz="1400" dirty="0"/>
              <a:t>Terrorist and violent extremism</a:t>
            </a:r>
          </a:p>
          <a:p>
            <a:pPr marL="742950" lvl="1" indent="-285750">
              <a:spcAft>
                <a:spcPts val="600"/>
              </a:spcAft>
              <a:buClr>
                <a:schemeClr val="accent6"/>
              </a:buClr>
              <a:buFont typeface="Arial" panose="020B0604020202020204" pitchFamily="34" charset="0"/>
              <a:buChar char="•"/>
            </a:pPr>
            <a:r>
              <a:rPr lang="en-US" sz="1400" dirty="0"/>
              <a:t>Stalking</a:t>
            </a:r>
          </a:p>
          <a:p>
            <a:pPr marL="285750" indent="-285750" algn="l">
              <a:spcAft>
                <a:spcPts val="600"/>
              </a:spcAft>
              <a:buClr>
                <a:schemeClr val="accent6"/>
              </a:buClr>
              <a:buFont typeface="Arial" panose="020B0604020202020204" pitchFamily="34" charset="0"/>
              <a:buChar char="•"/>
            </a:pPr>
            <a:r>
              <a:rPr lang="en-US" sz="1400" dirty="0">
                <a:latin typeface="+mj-lt"/>
              </a:rPr>
              <a:t>Hateful and Unfair content </a:t>
            </a:r>
            <a:r>
              <a:rPr lang="en-US" sz="1400" dirty="0"/>
              <a:t>in text and imagery, such as:</a:t>
            </a:r>
          </a:p>
          <a:p>
            <a:pPr marL="742950" lvl="1" indent="-285750">
              <a:spcAft>
                <a:spcPts val="600"/>
              </a:spcAft>
              <a:buClr>
                <a:schemeClr val="accent6"/>
              </a:buClr>
              <a:buFont typeface="Arial" panose="020B0604020202020204" pitchFamily="34" charset="0"/>
              <a:buChar char="•"/>
            </a:pPr>
            <a:r>
              <a:rPr lang="en-US" sz="1400" dirty="0"/>
              <a:t>Race, ethnicity, nationality</a:t>
            </a:r>
          </a:p>
          <a:p>
            <a:pPr marL="742950" lvl="1" indent="-285750">
              <a:spcAft>
                <a:spcPts val="600"/>
              </a:spcAft>
              <a:buClr>
                <a:schemeClr val="accent6"/>
              </a:buClr>
              <a:buFont typeface="Arial" panose="020B0604020202020204" pitchFamily="34" charset="0"/>
              <a:buChar char="•"/>
            </a:pPr>
            <a:r>
              <a:rPr lang="en-US" sz="1400" dirty="0"/>
              <a:t>Gender identity groups and expression</a:t>
            </a:r>
          </a:p>
          <a:p>
            <a:pPr marL="742950" lvl="1" indent="-285750">
              <a:spcAft>
                <a:spcPts val="600"/>
              </a:spcAft>
              <a:buClr>
                <a:schemeClr val="accent6"/>
              </a:buClr>
              <a:buFont typeface="Arial" panose="020B0604020202020204" pitchFamily="34" charset="0"/>
              <a:buChar char="•"/>
            </a:pPr>
            <a:r>
              <a:rPr lang="en-US" sz="1400" dirty="0"/>
              <a:t>Sexual orientation</a:t>
            </a:r>
          </a:p>
          <a:p>
            <a:pPr marL="742950" lvl="1" indent="-285750">
              <a:spcAft>
                <a:spcPts val="600"/>
              </a:spcAft>
              <a:buClr>
                <a:schemeClr val="accent6"/>
              </a:buClr>
              <a:buFont typeface="Arial" panose="020B0604020202020204" pitchFamily="34" charset="0"/>
              <a:buChar char="•"/>
            </a:pPr>
            <a:r>
              <a:rPr lang="en-US" sz="1400" dirty="0"/>
              <a:t>Religion</a:t>
            </a:r>
          </a:p>
          <a:p>
            <a:pPr marL="742950" lvl="1" indent="-285750">
              <a:spcAft>
                <a:spcPts val="600"/>
              </a:spcAft>
              <a:buClr>
                <a:schemeClr val="accent6"/>
              </a:buClr>
              <a:buFont typeface="Arial" panose="020B0604020202020204" pitchFamily="34" charset="0"/>
              <a:buChar char="•"/>
            </a:pPr>
            <a:r>
              <a:rPr lang="en-US" sz="1400" dirty="0"/>
              <a:t>Personal appearance and body size</a:t>
            </a:r>
          </a:p>
          <a:p>
            <a:pPr marL="742950" lvl="1" indent="-285750">
              <a:spcAft>
                <a:spcPts val="600"/>
              </a:spcAft>
              <a:buClr>
                <a:schemeClr val="accent6"/>
              </a:buClr>
              <a:buFont typeface="Arial" panose="020B0604020202020204" pitchFamily="34" charset="0"/>
              <a:buChar char="•"/>
            </a:pPr>
            <a:r>
              <a:rPr lang="en-US" sz="1400" dirty="0"/>
              <a:t>Disability status</a:t>
            </a:r>
          </a:p>
          <a:p>
            <a:pPr marL="742950" lvl="1" indent="-285750">
              <a:spcAft>
                <a:spcPts val="600"/>
              </a:spcAft>
              <a:buClr>
                <a:schemeClr val="accent6"/>
              </a:buClr>
              <a:buFont typeface="Arial" panose="020B0604020202020204" pitchFamily="34" charset="0"/>
              <a:buChar char="•"/>
            </a:pPr>
            <a:r>
              <a:rPr lang="en-US" sz="1400" dirty="0"/>
              <a:t>Harassment and bullying</a:t>
            </a:r>
          </a:p>
          <a:p>
            <a:pPr algn="l">
              <a:spcAft>
                <a:spcPts val="600"/>
              </a:spcAft>
              <a:buClr>
                <a:schemeClr val="accent6"/>
              </a:buClr>
            </a:pPr>
            <a:endParaRPr lang="en-US" sz="1200" baseline="50000" dirty="0"/>
          </a:p>
        </p:txBody>
      </p:sp>
      <p:sp>
        <p:nvSpPr>
          <p:cNvPr id="11" name="Title 1">
            <a:extLst>
              <a:ext uri="{FF2B5EF4-FFF2-40B4-BE49-F238E27FC236}">
                <a16:creationId xmlns:a16="http://schemas.microsoft.com/office/drawing/2014/main" id="{10B74EB4-A5D7-EEB4-351E-1FFF97AF71B4}"/>
              </a:ext>
            </a:extLst>
          </p:cNvPr>
          <p:cNvSpPr txBox="1">
            <a:spLocks/>
          </p:cNvSpPr>
          <p:nvPr/>
        </p:nvSpPr>
        <p:spPr>
          <a:xfrm>
            <a:off x="2251399" y="365058"/>
            <a:ext cx="7689201" cy="553998"/>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algn="ctr">
              <a:spcBef>
                <a:spcPts val="1800"/>
              </a:spcBef>
            </a:pPr>
            <a:r>
              <a:rPr lang="it-IT" dirty="0">
                <a:solidFill>
                  <a:schemeClr val="accent1"/>
                </a:solidFill>
              </a:rPr>
              <a:t>Categories of risk we can measure</a:t>
            </a:r>
          </a:p>
        </p:txBody>
      </p:sp>
      <p:sp>
        <p:nvSpPr>
          <p:cNvPr id="5" name="Rectangle: Rounded Corners 4">
            <a:extLst>
              <a:ext uri="{FF2B5EF4-FFF2-40B4-BE49-F238E27FC236}">
                <a16:creationId xmlns:a16="http://schemas.microsoft.com/office/drawing/2014/main" id="{BF8565C9-5D12-9EE4-5566-FDDCE6700302}"/>
              </a:ext>
            </a:extLst>
          </p:cNvPr>
          <p:cNvSpPr/>
          <p:nvPr/>
        </p:nvSpPr>
        <p:spPr bwMode="auto">
          <a:xfrm>
            <a:off x="535577" y="1238119"/>
            <a:ext cx="7027817" cy="447911"/>
          </a:xfrm>
          <a:prstGeom prst="roundRect">
            <a:avLst/>
          </a:prstGeom>
          <a:gradFill>
            <a:gsLst>
              <a:gs pos="0">
                <a:schemeClr val="accent1"/>
              </a:gs>
              <a:gs pos="100000">
                <a:schemeClr val="accent6"/>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dirty="0">
                <a:solidFill>
                  <a:srgbClr val="FFFFFF"/>
                </a:solidFill>
                <a:latin typeface="+mj-lt"/>
                <a:ea typeface="Segoe UI" pitchFamily="34" charset="0"/>
                <a:cs typeface="Segoe UI" pitchFamily="34" charset="0"/>
              </a:rPr>
              <a:t>Safety &amp; Security</a:t>
            </a:r>
          </a:p>
        </p:txBody>
      </p:sp>
      <p:sp>
        <p:nvSpPr>
          <p:cNvPr id="6" name="Rectangle: Rounded Corners 5">
            <a:extLst>
              <a:ext uri="{FF2B5EF4-FFF2-40B4-BE49-F238E27FC236}">
                <a16:creationId xmlns:a16="http://schemas.microsoft.com/office/drawing/2014/main" id="{38C934AD-E9D6-614A-000D-C846DCF1B290}"/>
              </a:ext>
            </a:extLst>
          </p:cNvPr>
          <p:cNvSpPr/>
          <p:nvPr/>
        </p:nvSpPr>
        <p:spPr bwMode="auto">
          <a:xfrm>
            <a:off x="7868520" y="1238119"/>
            <a:ext cx="3664517" cy="430887"/>
          </a:xfrm>
          <a:prstGeom prst="roundRect">
            <a:avLst/>
          </a:prstGeom>
          <a:gradFill>
            <a:gsLst>
              <a:gs pos="0">
                <a:schemeClr val="accent1"/>
              </a:gs>
              <a:gs pos="100000">
                <a:schemeClr val="accent6"/>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dirty="0">
                <a:solidFill>
                  <a:srgbClr val="FFFFFF"/>
                </a:solidFill>
                <a:latin typeface="+mj-lt"/>
                <a:ea typeface="Segoe UI" pitchFamily="34" charset="0"/>
                <a:cs typeface="Segoe UI" pitchFamily="34" charset="0"/>
              </a:rPr>
              <a:t>Quality &amp; Performance</a:t>
            </a:r>
          </a:p>
        </p:txBody>
      </p:sp>
      <p:sp>
        <p:nvSpPr>
          <p:cNvPr id="8" name="TextBox 7">
            <a:extLst>
              <a:ext uri="{FF2B5EF4-FFF2-40B4-BE49-F238E27FC236}">
                <a16:creationId xmlns:a16="http://schemas.microsoft.com/office/drawing/2014/main" id="{DBD796E2-B43F-1854-EF2F-FB69E50B7891}"/>
              </a:ext>
            </a:extLst>
          </p:cNvPr>
          <p:cNvSpPr txBox="1"/>
          <p:nvPr/>
        </p:nvSpPr>
        <p:spPr>
          <a:xfrm>
            <a:off x="4088674" y="1780413"/>
            <a:ext cx="3474720" cy="4001095"/>
          </a:xfrm>
          <a:prstGeom prst="rect">
            <a:avLst/>
          </a:prstGeom>
          <a:noFill/>
        </p:spPr>
        <p:txBody>
          <a:bodyPr wrap="square" lIns="0" tIns="0" rIns="0" bIns="0" rtlCol="0">
            <a:spAutoFit/>
          </a:bodyPr>
          <a:lstStyle/>
          <a:p>
            <a:pPr marL="285750" indent="-285750" algn="l">
              <a:spcAft>
                <a:spcPts val="600"/>
              </a:spcAft>
              <a:buClr>
                <a:schemeClr val="accent6"/>
              </a:buClr>
              <a:buFont typeface="Arial" panose="020B0604020202020204" pitchFamily="34" charset="0"/>
              <a:buChar char="•"/>
            </a:pPr>
            <a:r>
              <a:rPr lang="en-US" sz="1400" dirty="0">
                <a:latin typeface="+mj-lt"/>
              </a:rPr>
              <a:t>Sexual content </a:t>
            </a:r>
            <a:r>
              <a:rPr lang="en-US" sz="1400" dirty="0"/>
              <a:t>in text and imagery, such as:</a:t>
            </a:r>
          </a:p>
          <a:p>
            <a:pPr marL="742950" lvl="1" indent="-285750">
              <a:spcAft>
                <a:spcPts val="600"/>
              </a:spcAft>
              <a:buClr>
                <a:schemeClr val="accent6"/>
              </a:buClr>
              <a:buFont typeface="Arial" panose="020B0604020202020204" pitchFamily="34" charset="0"/>
              <a:buChar char="•"/>
            </a:pPr>
            <a:r>
              <a:rPr lang="en-US" sz="1400" dirty="0"/>
              <a:t>Vulgar content</a:t>
            </a:r>
          </a:p>
          <a:p>
            <a:pPr marL="742950" lvl="1" indent="-285750">
              <a:spcAft>
                <a:spcPts val="600"/>
              </a:spcAft>
              <a:buClr>
                <a:schemeClr val="accent6"/>
              </a:buClr>
              <a:buFont typeface="Arial" panose="020B0604020202020204" pitchFamily="34" charset="0"/>
              <a:buChar char="•"/>
            </a:pPr>
            <a:r>
              <a:rPr lang="en-US" sz="1400" dirty="0"/>
              <a:t>Prostitution</a:t>
            </a:r>
          </a:p>
          <a:p>
            <a:pPr marL="742950" lvl="1" indent="-285750">
              <a:spcAft>
                <a:spcPts val="600"/>
              </a:spcAft>
              <a:buClr>
                <a:schemeClr val="accent6"/>
              </a:buClr>
              <a:buFont typeface="Arial" panose="020B0604020202020204" pitchFamily="34" charset="0"/>
              <a:buChar char="•"/>
            </a:pPr>
            <a:r>
              <a:rPr lang="en-US" sz="1400" dirty="0"/>
              <a:t>Nudity and Pornography</a:t>
            </a:r>
          </a:p>
          <a:p>
            <a:pPr marL="742950" lvl="1" indent="-285750">
              <a:spcAft>
                <a:spcPts val="600"/>
              </a:spcAft>
              <a:buClr>
                <a:schemeClr val="accent6"/>
              </a:buClr>
              <a:buFont typeface="Arial" panose="020B0604020202020204" pitchFamily="34" charset="0"/>
              <a:buChar char="•"/>
            </a:pPr>
            <a:r>
              <a:rPr lang="en-US" sz="1400" dirty="0"/>
              <a:t>Abuse</a:t>
            </a:r>
          </a:p>
          <a:p>
            <a:pPr marL="742950" lvl="1" indent="-285750">
              <a:spcAft>
                <a:spcPts val="600"/>
              </a:spcAft>
              <a:buClr>
                <a:schemeClr val="accent6"/>
              </a:buClr>
              <a:buFont typeface="Arial" panose="020B0604020202020204" pitchFamily="34" charset="0"/>
              <a:buChar char="•"/>
            </a:pPr>
            <a:r>
              <a:rPr lang="en-US" sz="1400" dirty="0"/>
              <a:t>Child exploitation, child abuse, child grooming</a:t>
            </a:r>
          </a:p>
          <a:p>
            <a:pPr marL="285750" indent="-285750" algn="l">
              <a:spcAft>
                <a:spcPts val="600"/>
              </a:spcAft>
              <a:buClr>
                <a:schemeClr val="accent6"/>
              </a:buClr>
              <a:buFont typeface="Arial" panose="020B0604020202020204" pitchFamily="34" charset="0"/>
              <a:buChar char="•"/>
            </a:pPr>
            <a:r>
              <a:rPr lang="en-US" sz="1400" dirty="0">
                <a:latin typeface="+mj-lt"/>
              </a:rPr>
              <a:t>Self-Harm content </a:t>
            </a:r>
            <a:r>
              <a:rPr lang="en-US" sz="1400" dirty="0"/>
              <a:t>in text and imagery, such as:</a:t>
            </a:r>
          </a:p>
          <a:p>
            <a:pPr marL="742950" lvl="1" indent="-285750">
              <a:spcAft>
                <a:spcPts val="600"/>
              </a:spcAft>
              <a:buClr>
                <a:schemeClr val="accent6"/>
              </a:buClr>
              <a:buFont typeface="Arial" panose="020B0604020202020204" pitchFamily="34" charset="0"/>
              <a:buChar char="•"/>
            </a:pPr>
            <a:r>
              <a:rPr lang="en-US" sz="1400" dirty="0"/>
              <a:t>Eating Disorders</a:t>
            </a:r>
          </a:p>
          <a:p>
            <a:pPr marL="742950" lvl="1" indent="-285750">
              <a:spcAft>
                <a:spcPts val="600"/>
              </a:spcAft>
              <a:buClr>
                <a:schemeClr val="accent6"/>
              </a:buClr>
              <a:buFont typeface="Arial" panose="020B0604020202020204" pitchFamily="34" charset="0"/>
              <a:buChar char="•"/>
            </a:pPr>
            <a:r>
              <a:rPr lang="en-US" sz="1400" dirty="0"/>
              <a:t>Bullying and intimidation</a:t>
            </a:r>
          </a:p>
          <a:p>
            <a:pPr marL="285750" indent="-285750" algn="l">
              <a:spcAft>
                <a:spcPts val="600"/>
              </a:spcAft>
              <a:buClr>
                <a:schemeClr val="accent6"/>
              </a:buClr>
              <a:buFont typeface="Arial" panose="020B0604020202020204" pitchFamily="34" charset="0"/>
              <a:buChar char="•"/>
            </a:pPr>
            <a:r>
              <a:rPr lang="en-US" sz="1400" dirty="0">
                <a:latin typeface="+mj-lt"/>
              </a:rPr>
              <a:t>Prompt injection attacks </a:t>
            </a:r>
            <a:r>
              <a:rPr lang="en-US" sz="1400" dirty="0"/>
              <a:t>in text, including:</a:t>
            </a:r>
          </a:p>
          <a:p>
            <a:pPr marL="742950" lvl="1" indent="-285750">
              <a:spcAft>
                <a:spcPts val="600"/>
              </a:spcAft>
              <a:buClr>
                <a:schemeClr val="accent6"/>
              </a:buClr>
              <a:buFont typeface="Arial" panose="020B0604020202020204" pitchFamily="34" charset="0"/>
              <a:buChar char="•"/>
            </a:pPr>
            <a:r>
              <a:rPr lang="en-US" sz="1400" dirty="0"/>
              <a:t>Direct attacks </a:t>
            </a:r>
            <a:r>
              <a:rPr lang="en-US" sz="1050" baseline="50000" dirty="0">
                <a:solidFill>
                  <a:schemeClr val="accent6"/>
                </a:solidFill>
              </a:rPr>
              <a:t>PREVIEW</a:t>
            </a:r>
            <a:r>
              <a:rPr lang="en-US" sz="1050" baseline="30000" dirty="0">
                <a:solidFill>
                  <a:schemeClr val="accent6"/>
                </a:solidFill>
              </a:rPr>
              <a:t> </a:t>
            </a:r>
          </a:p>
        </p:txBody>
      </p:sp>
      <p:sp>
        <p:nvSpPr>
          <p:cNvPr id="12" name="TextBox 11">
            <a:extLst>
              <a:ext uri="{FF2B5EF4-FFF2-40B4-BE49-F238E27FC236}">
                <a16:creationId xmlns:a16="http://schemas.microsoft.com/office/drawing/2014/main" id="{48A8D5BD-862A-9001-DF57-31CDF7B7B0B7}"/>
              </a:ext>
            </a:extLst>
          </p:cNvPr>
          <p:cNvSpPr txBox="1"/>
          <p:nvPr/>
        </p:nvSpPr>
        <p:spPr>
          <a:xfrm>
            <a:off x="7951250" y="1780413"/>
            <a:ext cx="3735978" cy="2169825"/>
          </a:xfrm>
          <a:prstGeom prst="rect">
            <a:avLst/>
          </a:prstGeom>
          <a:noFill/>
        </p:spPr>
        <p:txBody>
          <a:bodyPr wrap="square" lIns="0" tIns="0" rIns="0" bIns="0" rtlCol="0">
            <a:spAutoFit/>
          </a:bodyPr>
          <a:lstStyle/>
          <a:p>
            <a:pPr marL="285750" indent="-285750" algn="l">
              <a:spcAft>
                <a:spcPts val="600"/>
              </a:spcAft>
              <a:buClr>
                <a:schemeClr val="accent6"/>
              </a:buClr>
              <a:buFont typeface="Arial" panose="020B0604020202020204" pitchFamily="34" charset="0"/>
              <a:buChar char="•"/>
            </a:pPr>
            <a:r>
              <a:rPr lang="en-US" sz="1400" dirty="0">
                <a:latin typeface="+mj-lt"/>
              </a:rPr>
              <a:t>Ungrounded outputs </a:t>
            </a:r>
            <a:r>
              <a:rPr lang="en-US" sz="1400" baseline="50000" dirty="0">
                <a:solidFill>
                  <a:schemeClr val="accent6"/>
                </a:solidFill>
              </a:rPr>
              <a:t>PREVIEW </a:t>
            </a:r>
          </a:p>
          <a:p>
            <a:pPr marL="285750" indent="-285750">
              <a:spcAft>
                <a:spcPts val="600"/>
              </a:spcAft>
              <a:buClr>
                <a:schemeClr val="accent6"/>
              </a:buClr>
              <a:buFont typeface="Arial" panose="020B0604020202020204" pitchFamily="34" charset="0"/>
              <a:buChar char="•"/>
            </a:pPr>
            <a:r>
              <a:rPr lang="en-US" sz="1400" dirty="0">
                <a:latin typeface="+mj-lt"/>
              </a:rPr>
              <a:t>Low intelligibility</a:t>
            </a:r>
          </a:p>
          <a:p>
            <a:pPr marL="742950" lvl="1" indent="-285750">
              <a:spcAft>
                <a:spcPts val="600"/>
              </a:spcAft>
              <a:buClr>
                <a:schemeClr val="accent6"/>
              </a:buClr>
              <a:buFont typeface="Arial" panose="020B0604020202020204" pitchFamily="34" charset="0"/>
              <a:buChar char="•"/>
            </a:pPr>
            <a:r>
              <a:rPr lang="en-US" sz="1400" dirty="0"/>
              <a:t>Low fluency</a:t>
            </a:r>
          </a:p>
          <a:p>
            <a:pPr marL="742950" lvl="1" indent="-285750">
              <a:spcAft>
                <a:spcPts val="600"/>
              </a:spcAft>
              <a:buClr>
                <a:schemeClr val="accent6"/>
              </a:buClr>
              <a:buFont typeface="Arial" panose="020B0604020202020204" pitchFamily="34" charset="0"/>
              <a:buChar char="•"/>
            </a:pPr>
            <a:r>
              <a:rPr lang="en-US" sz="1400" dirty="0"/>
              <a:t>Incoherence</a:t>
            </a:r>
          </a:p>
          <a:p>
            <a:pPr marL="285750" indent="-285750">
              <a:spcAft>
                <a:spcPts val="600"/>
              </a:spcAft>
              <a:buClr>
                <a:schemeClr val="accent6"/>
              </a:buClr>
              <a:buFont typeface="Arial" panose="020B0604020202020204" pitchFamily="34" charset="0"/>
              <a:buChar char="•"/>
            </a:pPr>
            <a:r>
              <a:rPr lang="en-US" sz="1400" dirty="0">
                <a:latin typeface="+mj-lt"/>
              </a:rPr>
              <a:t>Low relevance</a:t>
            </a:r>
          </a:p>
          <a:p>
            <a:pPr marL="742950" lvl="1" indent="-285750">
              <a:spcAft>
                <a:spcPts val="600"/>
              </a:spcAft>
              <a:buClr>
                <a:schemeClr val="accent6"/>
              </a:buClr>
              <a:buFont typeface="Arial" panose="020B0604020202020204" pitchFamily="34" charset="0"/>
              <a:buChar char="•"/>
            </a:pPr>
            <a:r>
              <a:rPr lang="en-US" sz="1400" dirty="0"/>
              <a:t>Retrieval score</a:t>
            </a:r>
          </a:p>
          <a:p>
            <a:pPr marL="742950" lvl="1" indent="-285750">
              <a:spcAft>
                <a:spcPts val="600"/>
              </a:spcAft>
              <a:buClr>
                <a:schemeClr val="accent6"/>
              </a:buClr>
              <a:buFont typeface="Arial" panose="020B0604020202020204" pitchFamily="34" charset="0"/>
              <a:buChar char="•"/>
            </a:pPr>
            <a:r>
              <a:rPr lang="en-US" sz="1400" dirty="0"/>
              <a:t>GPT Similarity</a:t>
            </a:r>
          </a:p>
          <a:p>
            <a:pPr algn="l">
              <a:spcAft>
                <a:spcPts val="600"/>
              </a:spcAft>
              <a:buClr>
                <a:schemeClr val="accent6"/>
              </a:buClr>
            </a:pPr>
            <a:endParaRPr lang="en-US" sz="1200" baseline="50000" dirty="0"/>
          </a:p>
        </p:txBody>
      </p:sp>
      <p:sp>
        <p:nvSpPr>
          <p:cNvPr id="14" name="Rectangle: Rounded Corners 13">
            <a:extLst>
              <a:ext uri="{FF2B5EF4-FFF2-40B4-BE49-F238E27FC236}">
                <a16:creationId xmlns:a16="http://schemas.microsoft.com/office/drawing/2014/main" id="{7A769BE0-229B-DE7C-B7E5-8BD3093E6146}"/>
              </a:ext>
            </a:extLst>
          </p:cNvPr>
          <p:cNvSpPr/>
          <p:nvPr/>
        </p:nvSpPr>
        <p:spPr bwMode="auto">
          <a:xfrm>
            <a:off x="7868520" y="3934431"/>
            <a:ext cx="3664517" cy="430887"/>
          </a:xfrm>
          <a:prstGeom prst="roundRect">
            <a:avLst/>
          </a:prstGeom>
          <a:gradFill>
            <a:gsLst>
              <a:gs pos="0">
                <a:schemeClr val="accent1"/>
              </a:gs>
              <a:gs pos="100000">
                <a:schemeClr val="accent6"/>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dirty="0">
                <a:solidFill>
                  <a:srgbClr val="FFFFFF"/>
                </a:solidFill>
                <a:latin typeface="+mj-lt"/>
                <a:ea typeface="Segoe UI" pitchFamily="34" charset="0"/>
                <a:cs typeface="Segoe UI" pitchFamily="34" charset="0"/>
              </a:rPr>
              <a:t>Custom</a:t>
            </a:r>
          </a:p>
        </p:txBody>
      </p:sp>
      <p:sp>
        <p:nvSpPr>
          <p:cNvPr id="21" name="TextBox 20">
            <a:extLst>
              <a:ext uri="{FF2B5EF4-FFF2-40B4-BE49-F238E27FC236}">
                <a16:creationId xmlns:a16="http://schemas.microsoft.com/office/drawing/2014/main" id="{8FF52F6E-A176-5683-BDEA-DD9EDE446B8E}"/>
              </a:ext>
            </a:extLst>
          </p:cNvPr>
          <p:cNvSpPr txBox="1"/>
          <p:nvPr/>
        </p:nvSpPr>
        <p:spPr>
          <a:xfrm>
            <a:off x="7951250" y="4550402"/>
            <a:ext cx="3735978" cy="1384995"/>
          </a:xfrm>
          <a:prstGeom prst="rect">
            <a:avLst/>
          </a:prstGeom>
          <a:noFill/>
        </p:spPr>
        <p:txBody>
          <a:bodyPr wrap="square" lIns="0" tIns="0" rIns="0" bIns="0" rtlCol="0">
            <a:spAutoFit/>
          </a:bodyPr>
          <a:lstStyle/>
          <a:p>
            <a:pPr marL="285750" indent="-285750">
              <a:spcAft>
                <a:spcPts val="600"/>
              </a:spcAft>
              <a:buClr>
                <a:schemeClr val="accent6"/>
              </a:buClr>
              <a:buFont typeface="Arial" panose="020B0604020202020204" pitchFamily="34" charset="0"/>
              <a:buChar char="•"/>
            </a:pPr>
            <a:r>
              <a:rPr lang="en-US" sz="1400" dirty="0">
                <a:latin typeface="+mj-lt"/>
              </a:rPr>
              <a:t>Custom categories of text </a:t>
            </a:r>
            <a:r>
              <a:rPr lang="en-US" sz="1400" baseline="50000" dirty="0">
                <a:solidFill>
                  <a:schemeClr val="accent6"/>
                </a:solidFill>
              </a:rPr>
              <a:t>PREVIEW</a:t>
            </a:r>
            <a:r>
              <a:rPr lang="en-US" sz="1400" dirty="0"/>
              <a:t>, such as:</a:t>
            </a:r>
          </a:p>
          <a:p>
            <a:pPr marL="742950" lvl="1" indent="-285750">
              <a:spcAft>
                <a:spcPts val="600"/>
              </a:spcAft>
              <a:buClr>
                <a:schemeClr val="accent6"/>
              </a:buClr>
              <a:buFont typeface="Arial" panose="020B0604020202020204" pitchFamily="34" charset="0"/>
              <a:buChar char="•"/>
            </a:pPr>
            <a:r>
              <a:rPr lang="en-US" sz="1400" dirty="0"/>
              <a:t>Off-topic conversations</a:t>
            </a:r>
          </a:p>
          <a:p>
            <a:pPr marL="742950" lvl="1" indent="-285750">
              <a:spcAft>
                <a:spcPts val="600"/>
              </a:spcAft>
              <a:buClr>
                <a:schemeClr val="accent6"/>
              </a:buClr>
              <a:buFont typeface="Arial" panose="020B0604020202020204" pitchFamily="34" charset="0"/>
              <a:buChar char="•"/>
            </a:pPr>
            <a:r>
              <a:rPr lang="en-US" sz="1400" dirty="0"/>
              <a:t>Friendliness</a:t>
            </a:r>
          </a:p>
          <a:p>
            <a:pPr marL="742950" lvl="1" indent="-285750">
              <a:spcAft>
                <a:spcPts val="600"/>
              </a:spcAft>
              <a:buClr>
                <a:schemeClr val="accent6"/>
              </a:buClr>
              <a:buFont typeface="Arial" panose="020B0604020202020204" pitchFamily="34" charset="0"/>
              <a:buChar char="•"/>
            </a:pPr>
            <a:r>
              <a:rPr lang="en-US" sz="1400" dirty="0"/>
              <a:t>Competitor mentions</a:t>
            </a:r>
          </a:p>
          <a:p>
            <a:pPr marL="742950" lvl="1" indent="-285750">
              <a:spcAft>
                <a:spcPts val="600"/>
              </a:spcAft>
              <a:buClr>
                <a:schemeClr val="accent6"/>
              </a:buClr>
              <a:buFont typeface="Arial" panose="020B0604020202020204" pitchFamily="34" charset="0"/>
              <a:buChar char="•"/>
            </a:pPr>
            <a:endParaRPr lang="en-US" sz="1400" dirty="0"/>
          </a:p>
        </p:txBody>
      </p:sp>
    </p:spTree>
    <p:extLst>
      <p:ext uri="{BB962C8B-B14F-4D97-AF65-F5344CB8AC3E}">
        <p14:creationId xmlns:p14="http://schemas.microsoft.com/office/powerpoint/2010/main" val="25620315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93E37-7B33-0DE5-A131-D540AE276436}"/>
              </a:ext>
            </a:extLst>
          </p:cNvPr>
          <p:cNvSpPr>
            <a:spLocks noGrp="1"/>
          </p:cNvSpPr>
          <p:nvPr>
            <p:ph type="title"/>
          </p:nvPr>
        </p:nvSpPr>
        <p:spPr>
          <a:xfrm>
            <a:off x="586740" y="2875002"/>
            <a:ext cx="11018520" cy="1107996"/>
          </a:xfrm>
        </p:spPr>
        <p:txBody>
          <a:bodyPr/>
          <a:lstStyle/>
          <a:p>
            <a:pPr algn="ctr"/>
            <a:r>
              <a:rPr lang="en-US"/>
              <a:t>Is prompt engineering part of your</a:t>
            </a:r>
            <a:br>
              <a:rPr lang="en-US"/>
            </a:br>
            <a:r>
              <a:rPr lang="en-US"/>
              <a:t>responsible AI strategy today?</a:t>
            </a:r>
          </a:p>
        </p:txBody>
      </p:sp>
      <p:grpSp>
        <p:nvGrpSpPr>
          <p:cNvPr id="66" name="Group 65">
            <a:extLst>
              <a:ext uri="{FF2B5EF4-FFF2-40B4-BE49-F238E27FC236}">
                <a16:creationId xmlns:a16="http://schemas.microsoft.com/office/drawing/2014/main" id="{FADDCB2D-B0D9-84E2-DFE8-C4915833583F}"/>
              </a:ext>
              <a:ext uri="{C183D7F6-B498-43B3-948B-1728B52AA6E4}">
                <adec:decorative xmlns:adec="http://schemas.microsoft.com/office/drawing/2017/decorative" val="1"/>
              </a:ext>
            </a:extLst>
          </p:cNvPr>
          <p:cNvGrpSpPr/>
          <p:nvPr/>
        </p:nvGrpSpPr>
        <p:grpSpPr>
          <a:xfrm rot="20249570">
            <a:off x="7567660" y="3703034"/>
            <a:ext cx="6984822" cy="6309932"/>
            <a:chOff x="-6806101" y="232532"/>
            <a:chExt cx="3322109" cy="3001122"/>
          </a:xfrm>
        </p:grpSpPr>
        <p:grpSp>
          <p:nvGrpSpPr>
            <p:cNvPr id="67" name="Group 66">
              <a:extLst>
                <a:ext uri="{FF2B5EF4-FFF2-40B4-BE49-F238E27FC236}">
                  <a16:creationId xmlns:a16="http://schemas.microsoft.com/office/drawing/2014/main" id="{85D64D44-ECED-B1B4-8FF2-E7FB52638F7D}"/>
                </a:ext>
              </a:extLst>
            </p:cNvPr>
            <p:cNvGrpSpPr/>
            <p:nvPr/>
          </p:nvGrpSpPr>
          <p:grpSpPr>
            <a:xfrm rot="15313653">
              <a:off x="-6654419" y="298465"/>
              <a:ext cx="2935188" cy="2935189"/>
              <a:chOff x="-13073550" y="260470"/>
              <a:chExt cx="10868115" cy="10868116"/>
            </a:xfrm>
            <a:solidFill>
              <a:schemeClr val="bg1">
                <a:lumMod val="85000"/>
              </a:schemeClr>
            </a:solidFill>
          </p:grpSpPr>
          <p:grpSp>
            <p:nvGrpSpPr>
              <p:cNvPr id="120" name="Group 119">
                <a:extLst>
                  <a:ext uri="{FF2B5EF4-FFF2-40B4-BE49-F238E27FC236}">
                    <a16:creationId xmlns:a16="http://schemas.microsoft.com/office/drawing/2014/main" id="{48BE22D4-F804-A75D-B5D9-B30E2F983E5F}"/>
                  </a:ext>
                </a:extLst>
              </p:cNvPr>
              <p:cNvGrpSpPr/>
              <p:nvPr/>
            </p:nvGrpSpPr>
            <p:grpSpPr>
              <a:xfrm>
                <a:off x="-13073550" y="3398292"/>
                <a:ext cx="10868115" cy="4592474"/>
                <a:chOff x="-13073550" y="3398292"/>
                <a:chExt cx="10868115" cy="4592474"/>
              </a:xfrm>
              <a:grpFill/>
            </p:grpSpPr>
            <p:pic>
              <p:nvPicPr>
                <p:cNvPr id="127" name="Graphic 126">
                  <a:extLst>
                    <a:ext uri="{FF2B5EF4-FFF2-40B4-BE49-F238E27FC236}">
                      <a16:creationId xmlns:a16="http://schemas.microsoft.com/office/drawing/2014/main" id="{DA43B2F3-C946-CDA9-58CF-5298A49E1A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17729" y="3398292"/>
                  <a:ext cx="2312294" cy="4592474"/>
                </a:xfrm>
                <a:prstGeom prst="rect">
                  <a:avLst/>
                </a:prstGeom>
              </p:spPr>
            </p:pic>
            <p:pic>
              <p:nvPicPr>
                <p:cNvPr id="128" name="Graphic 127">
                  <a:extLst>
                    <a:ext uri="{FF2B5EF4-FFF2-40B4-BE49-F238E27FC236}">
                      <a16:creationId xmlns:a16="http://schemas.microsoft.com/office/drawing/2014/main" id="{86AC7306-7441-4AFB-5265-72E1A37A26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13073550" y="3398292"/>
                  <a:ext cx="2312294" cy="4592474"/>
                </a:xfrm>
                <a:prstGeom prst="rect">
                  <a:avLst/>
                </a:prstGeom>
              </p:spPr>
            </p:pic>
          </p:grpSp>
          <p:grpSp>
            <p:nvGrpSpPr>
              <p:cNvPr id="121" name="Group 120">
                <a:extLst>
                  <a:ext uri="{FF2B5EF4-FFF2-40B4-BE49-F238E27FC236}">
                    <a16:creationId xmlns:a16="http://schemas.microsoft.com/office/drawing/2014/main" id="{6CEC584F-A91E-E394-80B9-057B37BBB28F}"/>
                  </a:ext>
                </a:extLst>
              </p:cNvPr>
              <p:cNvGrpSpPr/>
              <p:nvPr/>
            </p:nvGrpSpPr>
            <p:grpSpPr>
              <a:xfrm rot="18000000">
                <a:off x="-13073550" y="3398292"/>
                <a:ext cx="10868115" cy="4592474"/>
                <a:chOff x="-13073550" y="3398292"/>
                <a:chExt cx="10868115" cy="4592474"/>
              </a:xfrm>
              <a:grpFill/>
            </p:grpSpPr>
            <p:pic>
              <p:nvPicPr>
                <p:cNvPr id="125" name="Graphic 124">
                  <a:extLst>
                    <a:ext uri="{FF2B5EF4-FFF2-40B4-BE49-F238E27FC236}">
                      <a16:creationId xmlns:a16="http://schemas.microsoft.com/office/drawing/2014/main" id="{7345E972-71E9-1909-9D70-1CD2F73ACA6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17729" y="3398292"/>
                  <a:ext cx="2312294" cy="4592474"/>
                </a:xfrm>
                <a:prstGeom prst="rect">
                  <a:avLst/>
                </a:prstGeom>
              </p:spPr>
            </p:pic>
            <p:pic>
              <p:nvPicPr>
                <p:cNvPr id="126" name="Graphic 125">
                  <a:extLst>
                    <a:ext uri="{FF2B5EF4-FFF2-40B4-BE49-F238E27FC236}">
                      <a16:creationId xmlns:a16="http://schemas.microsoft.com/office/drawing/2014/main" id="{37851A32-112E-F1A7-590E-76C6EB30596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13073550" y="3398292"/>
                  <a:ext cx="2312294" cy="4592474"/>
                </a:xfrm>
                <a:prstGeom prst="rect">
                  <a:avLst/>
                </a:prstGeom>
              </p:spPr>
            </p:pic>
          </p:grpSp>
          <p:grpSp>
            <p:nvGrpSpPr>
              <p:cNvPr id="122" name="Group 121">
                <a:extLst>
                  <a:ext uri="{FF2B5EF4-FFF2-40B4-BE49-F238E27FC236}">
                    <a16:creationId xmlns:a16="http://schemas.microsoft.com/office/drawing/2014/main" id="{3D8C05DB-B3A8-F2F9-D20B-591B207E770E}"/>
                  </a:ext>
                </a:extLst>
              </p:cNvPr>
              <p:cNvGrpSpPr/>
              <p:nvPr/>
            </p:nvGrpSpPr>
            <p:grpSpPr>
              <a:xfrm rot="3600000">
                <a:off x="-13073550" y="3398291"/>
                <a:ext cx="10868115" cy="4592474"/>
                <a:chOff x="-13073550" y="3398292"/>
                <a:chExt cx="10868115" cy="4592474"/>
              </a:xfrm>
              <a:grpFill/>
            </p:grpSpPr>
            <p:pic>
              <p:nvPicPr>
                <p:cNvPr id="123" name="Graphic 122">
                  <a:extLst>
                    <a:ext uri="{FF2B5EF4-FFF2-40B4-BE49-F238E27FC236}">
                      <a16:creationId xmlns:a16="http://schemas.microsoft.com/office/drawing/2014/main" id="{DAFF6F39-86B0-0DBF-9766-CAD0816BEE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17729" y="3398292"/>
                  <a:ext cx="2312294" cy="4592474"/>
                </a:xfrm>
                <a:prstGeom prst="rect">
                  <a:avLst/>
                </a:prstGeom>
              </p:spPr>
            </p:pic>
            <p:pic>
              <p:nvPicPr>
                <p:cNvPr id="124" name="Graphic 123">
                  <a:extLst>
                    <a:ext uri="{FF2B5EF4-FFF2-40B4-BE49-F238E27FC236}">
                      <a16:creationId xmlns:a16="http://schemas.microsoft.com/office/drawing/2014/main" id="{B09D873F-65E4-5E58-FE25-5A026E417B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13073550" y="3398292"/>
                  <a:ext cx="2312294" cy="4592474"/>
                </a:xfrm>
                <a:prstGeom prst="rect">
                  <a:avLst/>
                </a:prstGeom>
              </p:spPr>
            </p:pic>
          </p:grpSp>
        </p:grpSp>
        <p:grpSp>
          <p:nvGrpSpPr>
            <p:cNvPr id="68" name="Graphic 5">
              <a:extLst>
                <a:ext uri="{FF2B5EF4-FFF2-40B4-BE49-F238E27FC236}">
                  <a16:creationId xmlns:a16="http://schemas.microsoft.com/office/drawing/2014/main" id="{41AF8358-B0A2-595E-58C1-9EB0221298DD}"/>
                </a:ext>
              </a:extLst>
            </p:cNvPr>
            <p:cNvGrpSpPr/>
            <p:nvPr/>
          </p:nvGrpSpPr>
          <p:grpSpPr>
            <a:xfrm rot="17096485">
              <a:off x="-6289091" y="799971"/>
              <a:ext cx="2039456" cy="2103885"/>
              <a:chOff x="4071312" y="2489702"/>
              <a:chExt cx="3527293" cy="3638722"/>
            </a:xfrm>
            <a:noFill/>
          </p:grpSpPr>
          <p:sp>
            <p:nvSpPr>
              <p:cNvPr id="108" name="Freeform: Shape 107">
                <a:extLst>
                  <a:ext uri="{FF2B5EF4-FFF2-40B4-BE49-F238E27FC236}">
                    <a16:creationId xmlns:a16="http://schemas.microsoft.com/office/drawing/2014/main" id="{F717AB58-125F-2D34-8DF0-00B35100AD85}"/>
                  </a:ext>
                </a:extLst>
              </p:cNvPr>
              <p:cNvSpPr/>
              <p:nvPr/>
            </p:nvSpPr>
            <p:spPr>
              <a:xfrm>
                <a:off x="4071312" y="2489702"/>
                <a:ext cx="3259151" cy="3638722"/>
              </a:xfrm>
              <a:custGeom>
                <a:avLst/>
                <a:gdLst>
                  <a:gd name="connsiteX0" fmla="*/ 3079707 w 3259151"/>
                  <a:gd name="connsiteY0" fmla="*/ 3021953 h 3638722"/>
                  <a:gd name="connsiteX1" fmla="*/ 3132080 w 3259151"/>
                  <a:gd name="connsiteY1" fmla="*/ 1787369 h 3638722"/>
                  <a:gd name="connsiteX2" fmla="*/ 3107243 w 3259151"/>
                  <a:gd name="connsiteY2" fmla="*/ 829383 h 3638722"/>
                  <a:gd name="connsiteX3" fmla="*/ 1658848 w 3259151"/>
                  <a:gd name="connsiteY3" fmla="*/ 4990 h 3638722"/>
                  <a:gd name="connsiteX4" fmla="*/ 849418 w 3259151"/>
                  <a:gd name="connsiteY4" fmla="*/ 1005939 h 3638722"/>
                  <a:gd name="connsiteX5" fmla="*/ 4585 w 3259151"/>
                  <a:gd name="connsiteY5" fmla="*/ 2043526 h 3638722"/>
                  <a:gd name="connsiteX6" fmla="*/ 820725 w 3259151"/>
                  <a:gd name="connsiteY6" fmla="*/ 2918441 h 3638722"/>
                  <a:gd name="connsiteX7" fmla="*/ 2033249 w 3259151"/>
                  <a:gd name="connsiteY7" fmla="*/ 3633846 h 3638722"/>
                  <a:gd name="connsiteX8" fmla="*/ 3079785 w 3259151"/>
                  <a:gd name="connsiteY8" fmla="*/ 3022030 h 363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151" h="3638722">
                    <a:moveTo>
                      <a:pt x="3079707" y="3021953"/>
                    </a:moveTo>
                    <a:cubicBezTo>
                      <a:pt x="3412226" y="2666372"/>
                      <a:pt x="3192167" y="2234970"/>
                      <a:pt x="3132080" y="1787369"/>
                    </a:cubicBezTo>
                    <a:cubicBezTo>
                      <a:pt x="3085955" y="1443358"/>
                      <a:pt x="3380525" y="1084923"/>
                      <a:pt x="3107243" y="829383"/>
                    </a:cubicBezTo>
                    <a:cubicBezTo>
                      <a:pt x="2749194" y="494473"/>
                      <a:pt x="2109225" y="-58259"/>
                      <a:pt x="1658848" y="4990"/>
                    </a:cubicBezTo>
                    <a:cubicBezTo>
                      <a:pt x="1318153" y="52812"/>
                      <a:pt x="1102645" y="735127"/>
                      <a:pt x="849418" y="1005939"/>
                    </a:cubicBezTo>
                    <a:cubicBezTo>
                      <a:pt x="515743" y="1362755"/>
                      <a:pt x="-56967" y="1594538"/>
                      <a:pt x="4585" y="2043526"/>
                    </a:cubicBezTo>
                    <a:cubicBezTo>
                      <a:pt x="51559" y="2385918"/>
                      <a:pt x="548678" y="2663981"/>
                      <a:pt x="820725" y="2918441"/>
                    </a:cubicBezTo>
                    <a:cubicBezTo>
                      <a:pt x="1173298" y="3248183"/>
                      <a:pt x="1589043" y="3690075"/>
                      <a:pt x="2033249" y="3633846"/>
                    </a:cubicBezTo>
                    <a:cubicBezTo>
                      <a:pt x="2381349" y="3589726"/>
                      <a:pt x="2821390" y="3298397"/>
                      <a:pt x="3079785" y="3022030"/>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9" name="Freeform: Shape 108">
                <a:extLst>
                  <a:ext uri="{FF2B5EF4-FFF2-40B4-BE49-F238E27FC236}">
                    <a16:creationId xmlns:a16="http://schemas.microsoft.com/office/drawing/2014/main" id="{097F464A-0C6A-E7FF-3E9E-AC692437303D}"/>
                  </a:ext>
                </a:extLst>
              </p:cNvPr>
              <p:cNvSpPr/>
              <p:nvPr/>
            </p:nvSpPr>
            <p:spPr>
              <a:xfrm>
                <a:off x="4109618" y="2534620"/>
                <a:ext cx="3220782" cy="3579817"/>
              </a:xfrm>
              <a:custGeom>
                <a:avLst/>
                <a:gdLst>
                  <a:gd name="connsiteX0" fmla="*/ 791058 w 3220782"/>
                  <a:gd name="connsiteY0" fmla="*/ 2907154 h 3579817"/>
                  <a:gd name="connsiteX1" fmla="*/ 2002194 w 3220782"/>
                  <a:gd name="connsiteY1" fmla="*/ 3574659 h 3579817"/>
                  <a:gd name="connsiteX2" fmla="*/ 3028289 w 3220782"/>
                  <a:gd name="connsiteY2" fmla="*/ 2934613 h 3579817"/>
                  <a:gd name="connsiteX3" fmla="*/ 3129333 w 3220782"/>
                  <a:gd name="connsiteY3" fmla="*/ 1743455 h 3579817"/>
                  <a:gd name="connsiteX4" fmla="*/ 3052277 w 3220782"/>
                  <a:gd name="connsiteY4" fmla="*/ 731167 h 3579817"/>
                  <a:gd name="connsiteX5" fmla="*/ 1620928 w 3220782"/>
                  <a:gd name="connsiteY5" fmla="*/ 5581 h 3579817"/>
                  <a:gd name="connsiteX6" fmla="*/ 765913 w 3220782"/>
                  <a:gd name="connsiteY6" fmla="*/ 939888 h 3579817"/>
                  <a:gd name="connsiteX7" fmla="*/ 5000 w 3220782"/>
                  <a:gd name="connsiteY7" fmla="*/ 1991745 h 3579817"/>
                  <a:gd name="connsiteX8" fmla="*/ 791058 w 3220782"/>
                  <a:gd name="connsiteY8" fmla="*/ 2907231 h 357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782" h="3579817">
                    <a:moveTo>
                      <a:pt x="791058" y="2907154"/>
                    </a:moveTo>
                    <a:cubicBezTo>
                      <a:pt x="1139775" y="3222549"/>
                      <a:pt x="1564312" y="3630426"/>
                      <a:pt x="2002194" y="3574659"/>
                    </a:cubicBezTo>
                    <a:cubicBezTo>
                      <a:pt x="2362558" y="3528688"/>
                      <a:pt x="2770743" y="3219772"/>
                      <a:pt x="3028289" y="2934613"/>
                    </a:cubicBezTo>
                    <a:cubicBezTo>
                      <a:pt x="3345767" y="2583197"/>
                      <a:pt x="3188417" y="2184113"/>
                      <a:pt x="3129333" y="1743455"/>
                    </a:cubicBezTo>
                    <a:cubicBezTo>
                      <a:pt x="3081433" y="1386485"/>
                      <a:pt x="3334968" y="986244"/>
                      <a:pt x="3052277" y="731167"/>
                    </a:cubicBezTo>
                    <a:cubicBezTo>
                      <a:pt x="2698624" y="412069"/>
                      <a:pt x="2063823" y="-56434"/>
                      <a:pt x="1620928" y="5581"/>
                    </a:cubicBezTo>
                    <a:cubicBezTo>
                      <a:pt x="1267198" y="54946"/>
                      <a:pt x="1018908" y="659665"/>
                      <a:pt x="765913" y="939888"/>
                    </a:cubicBezTo>
                    <a:cubicBezTo>
                      <a:pt x="447664" y="1292461"/>
                      <a:pt x="-55549" y="1549929"/>
                      <a:pt x="5000" y="1991745"/>
                    </a:cubicBezTo>
                    <a:cubicBezTo>
                      <a:pt x="53516" y="2346477"/>
                      <a:pt x="510218" y="2653234"/>
                      <a:pt x="791058" y="2907231"/>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0" name="Freeform: Shape 109">
                <a:extLst>
                  <a:ext uri="{FF2B5EF4-FFF2-40B4-BE49-F238E27FC236}">
                    <a16:creationId xmlns:a16="http://schemas.microsoft.com/office/drawing/2014/main" id="{ED49D41C-80A2-2827-66A9-A53DC4419EE5}"/>
                  </a:ext>
                </a:extLst>
              </p:cNvPr>
              <p:cNvSpPr/>
              <p:nvPr/>
            </p:nvSpPr>
            <p:spPr>
              <a:xfrm>
                <a:off x="4147825" y="2579175"/>
                <a:ext cx="3187979" cy="3521387"/>
              </a:xfrm>
              <a:custGeom>
                <a:avLst/>
                <a:gdLst>
                  <a:gd name="connsiteX0" fmla="*/ 761567 w 3187979"/>
                  <a:gd name="connsiteY0" fmla="*/ 2896229 h 3521387"/>
                  <a:gd name="connsiteX1" fmla="*/ 1971315 w 3187979"/>
                  <a:gd name="connsiteY1" fmla="*/ 3515912 h 3521387"/>
                  <a:gd name="connsiteX2" fmla="*/ 2977047 w 3187979"/>
                  <a:gd name="connsiteY2" fmla="*/ 2847635 h 3521387"/>
                  <a:gd name="connsiteX3" fmla="*/ 3126683 w 3187979"/>
                  <a:gd name="connsiteY3" fmla="*/ 1699825 h 3521387"/>
                  <a:gd name="connsiteX4" fmla="*/ 2997409 w 3187979"/>
                  <a:gd name="connsiteY4" fmla="*/ 633236 h 3521387"/>
                  <a:gd name="connsiteX5" fmla="*/ 1583183 w 3187979"/>
                  <a:gd name="connsiteY5" fmla="*/ 6380 h 3521387"/>
                  <a:gd name="connsiteX6" fmla="*/ 682583 w 3187979"/>
                  <a:gd name="connsiteY6" fmla="*/ 874121 h 3521387"/>
                  <a:gd name="connsiteX7" fmla="*/ 5513 w 3187979"/>
                  <a:gd name="connsiteY7" fmla="*/ 1940171 h 3521387"/>
                  <a:gd name="connsiteX8" fmla="*/ 761567 w 3187979"/>
                  <a:gd name="connsiteY8" fmla="*/ 2896229 h 352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979" h="3521387">
                    <a:moveTo>
                      <a:pt x="761567" y="2896229"/>
                    </a:moveTo>
                    <a:cubicBezTo>
                      <a:pt x="1106195" y="3197508"/>
                      <a:pt x="1539681" y="3571139"/>
                      <a:pt x="1971315" y="3515912"/>
                    </a:cubicBezTo>
                    <a:cubicBezTo>
                      <a:pt x="2343865" y="3468090"/>
                      <a:pt x="2720426" y="3141742"/>
                      <a:pt x="2977047" y="2847635"/>
                    </a:cubicBezTo>
                    <a:cubicBezTo>
                      <a:pt x="3279715" y="2500770"/>
                      <a:pt x="3184842" y="2133542"/>
                      <a:pt x="3126683" y="1699825"/>
                    </a:cubicBezTo>
                    <a:cubicBezTo>
                      <a:pt x="3077087" y="1329975"/>
                      <a:pt x="3289665" y="887620"/>
                      <a:pt x="2997409" y="633236"/>
                    </a:cubicBezTo>
                    <a:cubicBezTo>
                      <a:pt x="2648539" y="329565"/>
                      <a:pt x="2018520" y="-54246"/>
                      <a:pt x="1583183" y="6380"/>
                    </a:cubicBezTo>
                    <a:cubicBezTo>
                      <a:pt x="1216418" y="57287"/>
                      <a:pt x="935115" y="584257"/>
                      <a:pt x="682583" y="874121"/>
                    </a:cubicBezTo>
                    <a:cubicBezTo>
                      <a:pt x="379529" y="1222066"/>
                      <a:pt x="-53879" y="1505683"/>
                      <a:pt x="5513" y="1940171"/>
                    </a:cubicBezTo>
                    <a:cubicBezTo>
                      <a:pt x="55572" y="2307322"/>
                      <a:pt x="471703" y="2642848"/>
                      <a:pt x="761567" y="2896229"/>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1" name="Freeform: Shape 110">
                <a:extLst>
                  <a:ext uri="{FF2B5EF4-FFF2-40B4-BE49-F238E27FC236}">
                    <a16:creationId xmlns:a16="http://schemas.microsoft.com/office/drawing/2014/main" id="{748FCA60-BF6F-71C3-1F5F-818ED77A3277}"/>
                  </a:ext>
                </a:extLst>
              </p:cNvPr>
              <p:cNvSpPr/>
              <p:nvPr/>
            </p:nvSpPr>
            <p:spPr>
              <a:xfrm>
                <a:off x="4185926" y="2623531"/>
                <a:ext cx="3162650" cy="3463280"/>
              </a:xfrm>
              <a:custGeom>
                <a:avLst/>
                <a:gdLst>
                  <a:gd name="connsiteX0" fmla="*/ 732182 w 3162650"/>
                  <a:gd name="connsiteY0" fmla="*/ 2885579 h 3463280"/>
                  <a:gd name="connsiteX1" fmla="*/ 1940541 w 3162650"/>
                  <a:gd name="connsiteY1" fmla="*/ 3457440 h 3463280"/>
                  <a:gd name="connsiteX2" fmla="*/ 2925910 w 3162650"/>
                  <a:gd name="connsiteY2" fmla="*/ 2760933 h 3463280"/>
                  <a:gd name="connsiteX3" fmla="*/ 3124217 w 3162650"/>
                  <a:gd name="connsiteY3" fmla="*/ 1656549 h 3463280"/>
                  <a:gd name="connsiteX4" fmla="*/ 2942725 w 3162650"/>
                  <a:gd name="connsiteY4" fmla="*/ 535658 h 3463280"/>
                  <a:gd name="connsiteX5" fmla="*/ 1545622 w 3162650"/>
                  <a:gd name="connsiteY5" fmla="*/ 7609 h 3463280"/>
                  <a:gd name="connsiteX6" fmla="*/ 599436 w 3162650"/>
                  <a:gd name="connsiteY6" fmla="*/ 808708 h 3463280"/>
                  <a:gd name="connsiteX7" fmla="*/ 6210 w 3162650"/>
                  <a:gd name="connsiteY7" fmla="*/ 1888949 h 3463280"/>
                  <a:gd name="connsiteX8" fmla="*/ 732182 w 3162650"/>
                  <a:gd name="connsiteY8" fmla="*/ 2885579 h 34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650" h="3463280">
                    <a:moveTo>
                      <a:pt x="732182" y="2885579"/>
                    </a:moveTo>
                    <a:cubicBezTo>
                      <a:pt x="1072413" y="3173052"/>
                      <a:pt x="1515232" y="3512050"/>
                      <a:pt x="1940541" y="3457440"/>
                    </a:cubicBezTo>
                    <a:cubicBezTo>
                      <a:pt x="2325355" y="3407689"/>
                      <a:pt x="2670370" y="3064218"/>
                      <a:pt x="2925910" y="2760933"/>
                    </a:cubicBezTo>
                    <a:cubicBezTo>
                      <a:pt x="3214077" y="2418850"/>
                      <a:pt x="3181450" y="2083246"/>
                      <a:pt x="3124217" y="1656549"/>
                    </a:cubicBezTo>
                    <a:cubicBezTo>
                      <a:pt x="3072847" y="1273817"/>
                      <a:pt x="3244776" y="789270"/>
                      <a:pt x="2942725" y="535658"/>
                    </a:cubicBezTo>
                    <a:cubicBezTo>
                      <a:pt x="2599022" y="247105"/>
                      <a:pt x="1973399" y="-51783"/>
                      <a:pt x="1545622" y="7609"/>
                    </a:cubicBezTo>
                    <a:cubicBezTo>
                      <a:pt x="1165821" y="60059"/>
                      <a:pt x="851352" y="508970"/>
                      <a:pt x="599436" y="808708"/>
                    </a:cubicBezTo>
                    <a:cubicBezTo>
                      <a:pt x="311192" y="1151639"/>
                      <a:pt x="-52025" y="1461712"/>
                      <a:pt x="6210" y="1888949"/>
                    </a:cubicBezTo>
                    <a:cubicBezTo>
                      <a:pt x="57888" y="2268441"/>
                      <a:pt x="433139" y="2632970"/>
                      <a:pt x="732182" y="2885579"/>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2" name="Freeform: Shape 111">
                <a:extLst>
                  <a:ext uri="{FF2B5EF4-FFF2-40B4-BE49-F238E27FC236}">
                    <a16:creationId xmlns:a16="http://schemas.microsoft.com/office/drawing/2014/main" id="{846F8DEE-5C7D-C4E3-6626-286C8848A8DA}"/>
                  </a:ext>
                </a:extLst>
              </p:cNvPr>
              <p:cNvSpPr/>
              <p:nvPr/>
            </p:nvSpPr>
            <p:spPr>
              <a:xfrm>
                <a:off x="4223622" y="2666959"/>
                <a:ext cx="3145783" cy="3406134"/>
              </a:xfrm>
              <a:custGeom>
                <a:avLst/>
                <a:gdLst>
                  <a:gd name="connsiteX0" fmla="*/ 703202 w 3145783"/>
                  <a:gd name="connsiteY0" fmla="*/ 2875858 h 3406134"/>
                  <a:gd name="connsiteX1" fmla="*/ 1910173 w 3145783"/>
                  <a:gd name="connsiteY1" fmla="*/ 3399820 h 3406134"/>
                  <a:gd name="connsiteX2" fmla="*/ 2875101 w 3145783"/>
                  <a:gd name="connsiteY2" fmla="*/ 2675082 h 3406134"/>
                  <a:gd name="connsiteX3" fmla="*/ 3122003 w 3145783"/>
                  <a:gd name="connsiteY3" fmla="*/ 1614047 h 3406134"/>
                  <a:gd name="connsiteX4" fmla="*/ 2888291 w 3145783"/>
                  <a:gd name="connsiteY4" fmla="*/ 438855 h 3406134"/>
                  <a:gd name="connsiteX5" fmla="*/ 1508312 w 3145783"/>
                  <a:gd name="connsiteY5" fmla="*/ 9612 h 3406134"/>
                  <a:gd name="connsiteX6" fmla="*/ 516541 w 3145783"/>
                  <a:gd name="connsiteY6" fmla="*/ 744146 h 3406134"/>
                  <a:gd name="connsiteX7" fmla="*/ 7234 w 3145783"/>
                  <a:gd name="connsiteY7" fmla="*/ 1838580 h 3406134"/>
                  <a:gd name="connsiteX8" fmla="*/ 703125 w 3145783"/>
                  <a:gd name="connsiteY8" fmla="*/ 2875858 h 340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5783" h="3406134">
                    <a:moveTo>
                      <a:pt x="703202" y="2875858"/>
                    </a:moveTo>
                    <a:cubicBezTo>
                      <a:pt x="1038729" y="3149756"/>
                      <a:pt x="1491188" y="3453967"/>
                      <a:pt x="1910173" y="3399820"/>
                    </a:cubicBezTo>
                    <a:cubicBezTo>
                      <a:pt x="2307174" y="3348218"/>
                      <a:pt x="2620872" y="2987778"/>
                      <a:pt x="2875101" y="2675082"/>
                    </a:cubicBezTo>
                    <a:cubicBezTo>
                      <a:pt x="3149077" y="2338167"/>
                      <a:pt x="3178310" y="2033802"/>
                      <a:pt x="3122003" y="1614047"/>
                    </a:cubicBezTo>
                    <a:cubicBezTo>
                      <a:pt x="3068936" y="1218434"/>
                      <a:pt x="3200369" y="691464"/>
                      <a:pt x="2888291" y="438855"/>
                    </a:cubicBezTo>
                    <a:cubicBezTo>
                      <a:pt x="2549988" y="165034"/>
                      <a:pt x="1928530" y="-48546"/>
                      <a:pt x="1508312" y="9612"/>
                    </a:cubicBezTo>
                    <a:cubicBezTo>
                      <a:pt x="1115476" y="63605"/>
                      <a:pt x="767685" y="434304"/>
                      <a:pt x="516541" y="744146"/>
                    </a:cubicBezTo>
                    <a:cubicBezTo>
                      <a:pt x="242797" y="1081832"/>
                      <a:pt x="-49998" y="1418593"/>
                      <a:pt x="7234" y="1838580"/>
                    </a:cubicBezTo>
                    <a:cubicBezTo>
                      <a:pt x="60456" y="2230413"/>
                      <a:pt x="394749" y="2624098"/>
                      <a:pt x="703125" y="2875858"/>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3" name="Freeform: Shape 112">
                <a:extLst>
                  <a:ext uri="{FF2B5EF4-FFF2-40B4-BE49-F238E27FC236}">
                    <a16:creationId xmlns:a16="http://schemas.microsoft.com/office/drawing/2014/main" id="{1DE1C352-E6B5-78BB-D00F-0A5694B94B9D}"/>
                  </a:ext>
                </a:extLst>
              </p:cNvPr>
              <p:cNvSpPr/>
              <p:nvPr/>
            </p:nvSpPr>
            <p:spPr>
              <a:xfrm>
                <a:off x="4260986" y="2709255"/>
                <a:ext cx="3135893" cy="3350272"/>
              </a:xfrm>
              <a:custGeom>
                <a:avLst/>
                <a:gdLst>
                  <a:gd name="connsiteX0" fmla="*/ 674554 w 3135893"/>
                  <a:gd name="connsiteY0" fmla="*/ 2867269 h 3350272"/>
                  <a:gd name="connsiteX1" fmla="*/ 1880214 w 3135893"/>
                  <a:gd name="connsiteY1" fmla="*/ 3343408 h 3350272"/>
                  <a:gd name="connsiteX2" fmla="*/ 2824779 w 3135893"/>
                  <a:gd name="connsiteY2" fmla="*/ 2590440 h 3350272"/>
                  <a:gd name="connsiteX3" fmla="*/ 3120352 w 3135893"/>
                  <a:gd name="connsiteY3" fmla="*/ 1572830 h 3350272"/>
                  <a:gd name="connsiteX4" fmla="*/ 2834498 w 3135893"/>
                  <a:gd name="connsiteY4" fmla="*/ 343337 h 3350272"/>
                  <a:gd name="connsiteX5" fmla="*/ 1471565 w 3135893"/>
                  <a:gd name="connsiteY5" fmla="*/ 12824 h 3350272"/>
                  <a:gd name="connsiteX6" fmla="*/ 434209 w 3135893"/>
                  <a:gd name="connsiteY6" fmla="*/ 680715 h 3350272"/>
                  <a:gd name="connsiteX7" fmla="*/ 8746 w 3135893"/>
                  <a:gd name="connsiteY7" fmla="*/ 1789341 h 3350272"/>
                  <a:gd name="connsiteX8" fmla="*/ 674631 w 3135893"/>
                  <a:gd name="connsiteY8" fmla="*/ 2867192 h 335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893" h="3350272">
                    <a:moveTo>
                      <a:pt x="674554" y="2867269"/>
                    </a:moveTo>
                    <a:cubicBezTo>
                      <a:pt x="1005144" y="3127900"/>
                      <a:pt x="1467477" y="3396938"/>
                      <a:pt x="1880214" y="3343408"/>
                    </a:cubicBezTo>
                    <a:cubicBezTo>
                      <a:pt x="2289402" y="3289956"/>
                      <a:pt x="2572016" y="2912777"/>
                      <a:pt x="2824779" y="2590440"/>
                    </a:cubicBezTo>
                    <a:cubicBezTo>
                      <a:pt x="3084794" y="2258847"/>
                      <a:pt x="3175656" y="1985567"/>
                      <a:pt x="3120352" y="1572830"/>
                    </a:cubicBezTo>
                    <a:cubicBezTo>
                      <a:pt x="3065587" y="1164336"/>
                      <a:pt x="3156758" y="594635"/>
                      <a:pt x="2834498" y="343337"/>
                    </a:cubicBezTo>
                    <a:cubicBezTo>
                      <a:pt x="2512238" y="92039"/>
                      <a:pt x="1884302" y="-44023"/>
                      <a:pt x="1471565" y="12824"/>
                    </a:cubicBezTo>
                    <a:cubicBezTo>
                      <a:pt x="1065694" y="68359"/>
                      <a:pt x="684273" y="360692"/>
                      <a:pt x="434209" y="680715"/>
                    </a:cubicBezTo>
                    <a:cubicBezTo>
                      <a:pt x="174658" y="1012848"/>
                      <a:pt x="-47330" y="1376605"/>
                      <a:pt x="8746" y="1789341"/>
                    </a:cubicBezTo>
                    <a:cubicBezTo>
                      <a:pt x="63510" y="2193593"/>
                      <a:pt x="356691" y="2616588"/>
                      <a:pt x="674631" y="2867192"/>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4" name="Freeform: Shape 113">
                <a:extLst>
                  <a:ext uri="{FF2B5EF4-FFF2-40B4-BE49-F238E27FC236}">
                    <a16:creationId xmlns:a16="http://schemas.microsoft.com/office/drawing/2014/main" id="{AD18B3CD-3FFF-ADD4-05EC-7AC8A57F9DC5}"/>
                  </a:ext>
                </a:extLst>
              </p:cNvPr>
              <p:cNvSpPr/>
              <p:nvPr/>
            </p:nvSpPr>
            <p:spPr>
              <a:xfrm>
                <a:off x="4297185" y="2745782"/>
                <a:ext cx="3130741" cy="3300265"/>
              </a:xfrm>
              <a:custGeom>
                <a:avLst/>
                <a:gdLst>
                  <a:gd name="connsiteX0" fmla="*/ 647071 w 3130741"/>
                  <a:gd name="connsiteY0" fmla="*/ 2864372 h 3300265"/>
                  <a:gd name="connsiteX1" fmla="*/ 1851342 w 3130741"/>
                  <a:gd name="connsiteY1" fmla="*/ 3292689 h 3300265"/>
                  <a:gd name="connsiteX2" fmla="*/ 2775545 w 3130741"/>
                  <a:gd name="connsiteY2" fmla="*/ 2511491 h 3300265"/>
                  <a:gd name="connsiteX3" fmla="*/ 3119711 w 3130741"/>
                  <a:gd name="connsiteY3" fmla="*/ 1537229 h 3300265"/>
                  <a:gd name="connsiteX4" fmla="*/ 2781639 w 3130741"/>
                  <a:gd name="connsiteY4" fmla="*/ 253435 h 3300265"/>
                  <a:gd name="connsiteX5" fmla="*/ 1435829 w 3130741"/>
                  <a:gd name="connsiteY5" fmla="*/ 21729 h 3300265"/>
                  <a:gd name="connsiteX6" fmla="*/ 352887 w 3130741"/>
                  <a:gd name="connsiteY6" fmla="*/ 622977 h 3300265"/>
                  <a:gd name="connsiteX7" fmla="*/ 11267 w 3130741"/>
                  <a:gd name="connsiteY7" fmla="*/ 1745873 h 3300265"/>
                  <a:gd name="connsiteX8" fmla="*/ 647071 w 3130741"/>
                  <a:gd name="connsiteY8" fmla="*/ 2864295 h 330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741" h="3300265">
                    <a:moveTo>
                      <a:pt x="647071" y="2864372"/>
                    </a:moveTo>
                    <a:cubicBezTo>
                      <a:pt x="972571" y="3111968"/>
                      <a:pt x="1444853" y="3345679"/>
                      <a:pt x="1851342" y="3292689"/>
                    </a:cubicBezTo>
                    <a:cubicBezTo>
                      <a:pt x="2272795" y="3237385"/>
                      <a:pt x="2524556" y="2843624"/>
                      <a:pt x="2775545" y="2511491"/>
                    </a:cubicBezTo>
                    <a:cubicBezTo>
                      <a:pt x="3021907" y="2185529"/>
                      <a:pt x="3174166" y="1943024"/>
                      <a:pt x="3119711" y="1537229"/>
                    </a:cubicBezTo>
                    <a:cubicBezTo>
                      <a:pt x="3063172" y="1115777"/>
                      <a:pt x="3114388" y="503190"/>
                      <a:pt x="2781639" y="253435"/>
                    </a:cubicBezTo>
                    <a:cubicBezTo>
                      <a:pt x="2455059" y="8308"/>
                      <a:pt x="1841007" y="-33884"/>
                      <a:pt x="1435829" y="21729"/>
                    </a:cubicBezTo>
                    <a:cubicBezTo>
                      <a:pt x="1016845" y="78884"/>
                      <a:pt x="601640" y="292464"/>
                      <a:pt x="352887" y="622977"/>
                    </a:cubicBezTo>
                    <a:cubicBezTo>
                      <a:pt x="107297" y="949325"/>
                      <a:pt x="-43651" y="1340387"/>
                      <a:pt x="11267" y="1745873"/>
                    </a:cubicBezTo>
                    <a:cubicBezTo>
                      <a:pt x="67574" y="2162466"/>
                      <a:pt x="319412" y="2615080"/>
                      <a:pt x="647071" y="2864295"/>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5" name="Freeform: Shape 114">
                <a:extLst>
                  <a:ext uri="{FF2B5EF4-FFF2-40B4-BE49-F238E27FC236}">
                    <a16:creationId xmlns:a16="http://schemas.microsoft.com/office/drawing/2014/main" id="{1EE62170-8E3F-6252-3C73-60A6827B6F28}"/>
                  </a:ext>
                </a:extLst>
              </p:cNvPr>
              <p:cNvSpPr/>
              <p:nvPr/>
            </p:nvSpPr>
            <p:spPr>
              <a:xfrm>
                <a:off x="4331073" y="2769810"/>
                <a:ext cx="3129679" cy="3263042"/>
              </a:xfrm>
              <a:custGeom>
                <a:avLst/>
                <a:gdLst>
                  <a:gd name="connsiteX0" fmla="*/ 621899 w 3129679"/>
                  <a:gd name="connsiteY0" fmla="*/ 2874051 h 3263042"/>
                  <a:gd name="connsiteX1" fmla="*/ 1824782 w 3129679"/>
                  <a:gd name="connsiteY1" fmla="*/ 3254546 h 3263042"/>
                  <a:gd name="connsiteX2" fmla="*/ 2728544 w 3129679"/>
                  <a:gd name="connsiteY2" fmla="*/ 2445116 h 3263042"/>
                  <a:gd name="connsiteX3" fmla="*/ 3121380 w 3129679"/>
                  <a:gd name="connsiteY3" fmla="*/ 1514281 h 3263042"/>
                  <a:gd name="connsiteX4" fmla="*/ 2731090 w 3129679"/>
                  <a:gd name="connsiteY4" fmla="*/ 176262 h 3263042"/>
                  <a:gd name="connsiteX5" fmla="*/ 1402404 w 3129679"/>
                  <a:gd name="connsiteY5" fmla="*/ 43363 h 3263042"/>
                  <a:gd name="connsiteX6" fmla="*/ 273877 w 3129679"/>
                  <a:gd name="connsiteY6" fmla="*/ 578045 h 3263042"/>
                  <a:gd name="connsiteX7" fmla="*/ 16177 w 3129679"/>
                  <a:gd name="connsiteY7" fmla="*/ 1715134 h 3263042"/>
                  <a:gd name="connsiteX8" fmla="*/ 621899 w 3129679"/>
                  <a:gd name="connsiteY8" fmla="*/ 2874205 h 32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9679" h="3263042">
                    <a:moveTo>
                      <a:pt x="621899" y="2874051"/>
                    </a:moveTo>
                    <a:cubicBezTo>
                      <a:pt x="941999" y="3108842"/>
                      <a:pt x="1424618" y="3306996"/>
                      <a:pt x="1824782" y="3254546"/>
                    </a:cubicBezTo>
                    <a:cubicBezTo>
                      <a:pt x="2258421" y="3197313"/>
                      <a:pt x="2479637" y="2787277"/>
                      <a:pt x="2728544" y="2445116"/>
                    </a:cubicBezTo>
                    <a:cubicBezTo>
                      <a:pt x="2961485" y="2124939"/>
                      <a:pt x="3174833" y="1913056"/>
                      <a:pt x="3121380" y="1514281"/>
                    </a:cubicBezTo>
                    <a:cubicBezTo>
                      <a:pt x="3063145" y="1079947"/>
                      <a:pt x="3074561" y="424089"/>
                      <a:pt x="2731090" y="176262"/>
                    </a:cubicBezTo>
                    <a:cubicBezTo>
                      <a:pt x="2410681" y="-54982"/>
                      <a:pt x="1800022" y="-10939"/>
                      <a:pt x="1402404" y="43363"/>
                    </a:cubicBezTo>
                    <a:cubicBezTo>
                      <a:pt x="970384" y="102060"/>
                      <a:pt x="521009" y="236734"/>
                      <a:pt x="273877" y="578045"/>
                    </a:cubicBezTo>
                    <a:cubicBezTo>
                      <a:pt x="41862" y="898377"/>
                      <a:pt x="-37739" y="1316898"/>
                      <a:pt x="16177" y="1715134"/>
                    </a:cubicBezTo>
                    <a:cubicBezTo>
                      <a:pt x="74026" y="2144068"/>
                      <a:pt x="284289" y="2626532"/>
                      <a:pt x="621899" y="2874205"/>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6" name="Freeform: Shape 115">
                <a:extLst>
                  <a:ext uri="{FF2B5EF4-FFF2-40B4-BE49-F238E27FC236}">
                    <a16:creationId xmlns:a16="http://schemas.microsoft.com/office/drawing/2014/main" id="{BC00188E-EC4F-E977-2E24-5751A1D9ECA4}"/>
                  </a:ext>
                </a:extLst>
              </p:cNvPr>
              <p:cNvSpPr/>
              <p:nvPr/>
            </p:nvSpPr>
            <p:spPr>
              <a:xfrm>
                <a:off x="4358871" y="2771233"/>
                <a:ext cx="3135688" cy="3248662"/>
              </a:xfrm>
              <a:custGeom>
                <a:avLst/>
                <a:gdLst>
                  <a:gd name="connsiteX0" fmla="*/ 602817 w 3135688"/>
                  <a:gd name="connsiteY0" fmla="*/ 2906335 h 3248662"/>
                  <a:gd name="connsiteX1" fmla="*/ 1804311 w 3135688"/>
                  <a:gd name="connsiteY1" fmla="*/ 3238930 h 3248662"/>
                  <a:gd name="connsiteX2" fmla="*/ 2687711 w 3135688"/>
                  <a:gd name="connsiteY2" fmla="*/ 2401271 h 3248662"/>
                  <a:gd name="connsiteX3" fmla="*/ 3129140 w 3135688"/>
                  <a:gd name="connsiteY3" fmla="*/ 1513860 h 3248662"/>
                  <a:gd name="connsiteX4" fmla="*/ 2686631 w 3135688"/>
                  <a:gd name="connsiteY4" fmla="*/ 121540 h 3248662"/>
                  <a:gd name="connsiteX5" fmla="*/ 1375068 w 3135688"/>
                  <a:gd name="connsiteY5" fmla="*/ 87448 h 3248662"/>
                  <a:gd name="connsiteX6" fmla="*/ 200956 w 3135688"/>
                  <a:gd name="connsiteY6" fmla="*/ 555488 h 3248662"/>
                  <a:gd name="connsiteX7" fmla="*/ 27099 w 3135688"/>
                  <a:gd name="connsiteY7" fmla="*/ 1706769 h 3248662"/>
                  <a:gd name="connsiteX8" fmla="*/ 602817 w 3135688"/>
                  <a:gd name="connsiteY8" fmla="*/ 2906412 h 324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688" h="3248662">
                    <a:moveTo>
                      <a:pt x="602817" y="2906335"/>
                    </a:moveTo>
                    <a:cubicBezTo>
                      <a:pt x="917441" y="3128631"/>
                      <a:pt x="1410472" y="3290840"/>
                      <a:pt x="1804311" y="3238930"/>
                    </a:cubicBezTo>
                    <a:cubicBezTo>
                      <a:pt x="2250214" y="3179847"/>
                      <a:pt x="2441195" y="2753612"/>
                      <a:pt x="2687711" y="2401271"/>
                    </a:cubicBezTo>
                    <a:cubicBezTo>
                      <a:pt x="2907538" y="2087032"/>
                      <a:pt x="3181668" y="1905617"/>
                      <a:pt x="3129140" y="1513860"/>
                    </a:cubicBezTo>
                    <a:cubicBezTo>
                      <a:pt x="3069209" y="1066646"/>
                      <a:pt x="3040978" y="367208"/>
                      <a:pt x="2686631" y="121540"/>
                    </a:cubicBezTo>
                    <a:cubicBezTo>
                      <a:pt x="2372624" y="-96128"/>
                      <a:pt x="1765128" y="34381"/>
                      <a:pt x="1375068" y="87448"/>
                    </a:cubicBezTo>
                    <a:cubicBezTo>
                      <a:pt x="930013" y="147688"/>
                      <a:pt x="446083" y="203301"/>
                      <a:pt x="200956" y="555488"/>
                    </a:cubicBezTo>
                    <a:cubicBezTo>
                      <a:pt x="-17715" y="869649"/>
                      <a:pt x="-25660" y="1315784"/>
                      <a:pt x="27099" y="1706769"/>
                    </a:cubicBezTo>
                    <a:cubicBezTo>
                      <a:pt x="86568" y="2148122"/>
                      <a:pt x="255026" y="2660667"/>
                      <a:pt x="602817" y="2906412"/>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7" name="Freeform: Shape 116">
                <a:extLst>
                  <a:ext uri="{FF2B5EF4-FFF2-40B4-BE49-F238E27FC236}">
                    <a16:creationId xmlns:a16="http://schemas.microsoft.com/office/drawing/2014/main" id="{92FDE943-0A38-DF15-251D-9AF5D2808CD9}"/>
                  </a:ext>
                </a:extLst>
              </p:cNvPr>
              <p:cNvSpPr/>
              <p:nvPr/>
            </p:nvSpPr>
            <p:spPr>
              <a:xfrm>
                <a:off x="4372952" y="2753381"/>
                <a:ext cx="3156027" cy="3254119"/>
              </a:xfrm>
              <a:custGeom>
                <a:avLst/>
                <a:gdLst>
                  <a:gd name="connsiteX0" fmla="*/ 597452 w 3156027"/>
                  <a:gd name="connsiteY0" fmla="*/ 2957894 h 3254119"/>
                  <a:gd name="connsiteX1" fmla="*/ 1797558 w 3156027"/>
                  <a:gd name="connsiteY1" fmla="*/ 3242667 h 3254119"/>
                  <a:gd name="connsiteX2" fmla="*/ 2660594 w 3156027"/>
                  <a:gd name="connsiteY2" fmla="*/ 2376700 h 3254119"/>
                  <a:gd name="connsiteX3" fmla="*/ 3150695 w 3156027"/>
                  <a:gd name="connsiteY3" fmla="*/ 1532638 h 3254119"/>
                  <a:gd name="connsiteX4" fmla="*/ 2655966 w 3156027"/>
                  <a:gd name="connsiteY4" fmla="*/ 86017 h 3254119"/>
                  <a:gd name="connsiteX5" fmla="*/ 1361450 w 3156027"/>
                  <a:gd name="connsiteY5" fmla="*/ 150654 h 3254119"/>
                  <a:gd name="connsiteX6" fmla="*/ 141752 w 3156027"/>
                  <a:gd name="connsiteY6" fmla="*/ 552129 h 3254119"/>
                  <a:gd name="connsiteX7" fmla="*/ 51738 w 3156027"/>
                  <a:gd name="connsiteY7" fmla="*/ 1717602 h 3254119"/>
                  <a:gd name="connsiteX8" fmla="*/ 597374 w 3156027"/>
                  <a:gd name="connsiteY8" fmla="*/ 2957816 h 3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027" h="3254119">
                    <a:moveTo>
                      <a:pt x="597452" y="2957894"/>
                    </a:moveTo>
                    <a:cubicBezTo>
                      <a:pt x="906445" y="3167925"/>
                      <a:pt x="1410044" y="3294037"/>
                      <a:pt x="1797558" y="3242667"/>
                    </a:cubicBezTo>
                    <a:cubicBezTo>
                      <a:pt x="2255648" y="3181732"/>
                      <a:pt x="2416778" y="2739608"/>
                      <a:pt x="2660594" y="2376700"/>
                    </a:cubicBezTo>
                    <a:cubicBezTo>
                      <a:pt x="2867541" y="2068555"/>
                      <a:pt x="3202297" y="1917452"/>
                      <a:pt x="3150695" y="1532638"/>
                    </a:cubicBezTo>
                    <a:cubicBezTo>
                      <a:pt x="3088989" y="1072542"/>
                      <a:pt x="3021574" y="329061"/>
                      <a:pt x="2655966" y="86017"/>
                    </a:cubicBezTo>
                    <a:cubicBezTo>
                      <a:pt x="2348516" y="-118385"/>
                      <a:pt x="1744028" y="98898"/>
                      <a:pt x="1361450" y="150654"/>
                    </a:cubicBezTo>
                    <a:cubicBezTo>
                      <a:pt x="903359" y="212437"/>
                      <a:pt x="384566" y="188680"/>
                      <a:pt x="141752" y="552129"/>
                    </a:cubicBezTo>
                    <a:cubicBezTo>
                      <a:pt x="-63883" y="859965"/>
                      <a:pt x="60" y="1333867"/>
                      <a:pt x="51738" y="1717602"/>
                    </a:cubicBezTo>
                    <a:cubicBezTo>
                      <a:pt x="112750" y="2171296"/>
                      <a:pt x="239248" y="2714386"/>
                      <a:pt x="597374" y="2957816"/>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8" name="Freeform: Shape 117">
                <a:extLst>
                  <a:ext uri="{FF2B5EF4-FFF2-40B4-BE49-F238E27FC236}">
                    <a16:creationId xmlns:a16="http://schemas.microsoft.com/office/drawing/2014/main" id="{F7987A33-D4B9-B009-F708-4C7F1E181D68}"/>
                  </a:ext>
                </a:extLst>
              </p:cNvPr>
              <p:cNvSpPr/>
              <p:nvPr/>
            </p:nvSpPr>
            <p:spPr>
              <a:xfrm>
                <a:off x="4369454" y="2723578"/>
                <a:ext cx="3194199" cy="3272228"/>
              </a:xfrm>
              <a:custGeom>
                <a:avLst/>
                <a:gdLst>
                  <a:gd name="connsiteX0" fmla="*/ 609666 w 3194199"/>
                  <a:gd name="connsiteY0" fmla="*/ 3021327 h 3272228"/>
                  <a:gd name="connsiteX1" fmla="*/ 1808461 w 3194199"/>
                  <a:gd name="connsiteY1" fmla="*/ 3258278 h 3272228"/>
                  <a:gd name="connsiteX2" fmla="*/ 2651057 w 3194199"/>
                  <a:gd name="connsiteY2" fmla="*/ 2364080 h 3272228"/>
                  <a:gd name="connsiteX3" fmla="*/ 3189751 w 3194199"/>
                  <a:gd name="connsiteY3" fmla="*/ 1563444 h 3272228"/>
                  <a:gd name="connsiteX4" fmla="*/ 2642804 w 3194199"/>
                  <a:gd name="connsiteY4" fmla="*/ 62522 h 3272228"/>
                  <a:gd name="connsiteX5" fmla="*/ 1365411 w 3194199"/>
                  <a:gd name="connsiteY5" fmla="*/ 225965 h 3272228"/>
                  <a:gd name="connsiteX6" fmla="*/ 100128 w 3194199"/>
                  <a:gd name="connsiteY6" fmla="*/ 560798 h 3272228"/>
                  <a:gd name="connsiteX7" fmla="*/ 94034 w 3194199"/>
                  <a:gd name="connsiteY7" fmla="*/ 1740540 h 3272228"/>
                  <a:gd name="connsiteX8" fmla="*/ 609589 w 3194199"/>
                  <a:gd name="connsiteY8" fmla="*/ 3021327 h 32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199" h="3272228">
                    <a:moveTo>
                      <a:pt x="609666" y="3021327"/>
                    </a:moveTo>
                    <a:cubicBezTo>
                      <a:pt x="912874" y="3219326"/>
                      <a:pt x="1427194" y="3309031"/>
                      <a:pt x="1808461" y="3258278"/>
                    </a:cubicBezTo>
                    <a:cubicBezTo>
                      <a:pt x="2278815" y="3195492"/>
                      <a:pt x="2410481" y="2737710"/>
                      <a:pt x="2651057" y="2364080"/>
                    </a:cubicBezTo>
                    <a:cubicBezTo>
                      <a:pt x="2845431" y="2062183"/>
                      <a:pt x="3240427" y="1941240"/>
                      <a:pt x="3189751" y="1563444"/>
                    </a:cubicBezTo>
                    <a:cubicBezTo>
                      <a:pt x="3126348" y="1090390"/>
                      <a:pt x="3019828" y="302481"/>
                      <a:pt x="2642804" y="62522"/>
                    </a:cubicBezTo>
                    <a:cubicBezTo>
                      <a:pt x="2342064" y="-128844"/>
                      <a:pt x="1740430" y="175444"/>
                      <a:pt x="1365411" y="225965"/>
                    </a:cubicBezTo>
                    <a:cubicBezTo>
                      <a:pt x="894285" y="289291"/>
                      <a:pt x="340087" y="185934"/>
                      <a:pt x="100128" y="560798"/>
                    </a:cubicBezTo>
                    <a:cubicBezTo>
                      <a:pt x="-92781" y="862155"/>
                      <a:pt x="43435" y="1364056"/>
                      <a:pt x="94034" y="1740540"/>
                    </a:cubicBezTo>
                    <a:cubicBezTo>
                      <a:pt x="156589" y="2206653"/>
                      <a:pt x="240972" y="2780596"/>
                      <a:pt x="609589" y="3021327"/>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9" name="Freeform: Shape 118">
                <a:extLst>
                  <a:ext uri="{FF2B5EF4-FFF2-40B4-BE49-F238E27FC236}">
                    <a16:creationId xmlns:a16="http://schemas.microsoft.com/office/drawing/2014/main" id="{B19085DE-DCBA-6783-88F4-7F6773351D80}"/>
                  </a:ext>
                </a:extLst>
              </p:cNvPr>
              <p:cNvSpPr/>
              <p:nvPr/>
            </p:nvSpPr>
            <p:spPr>
              <a:xfrm>
                <a:off x="4352455" y="2686397"/>
                <a:ext cx="3246150" cy="3299210"/>
              </a:xfrm>
              <a:custGeom>
                <a:avLst/>
                <a:gdLst>
                  <a:gd name="connsiteX0" fmla="*/ 1832787 w 3246150"/>
                  <a:gd name="connsiteY0" fmla="*/ 3281344 h 3299210"/>
                  <a:gd name="connsiteX1" fmla="*/ 2655021 w 3246150"/>
                  <a:gd name="connsiteY1" fmla="*/ 2358915 h 3299210"/>
                  <a:gd name="connsiteX2" fmla="*/ 3242385 w 3246150"/>
                  <a:gd name="connsiteY2" fmla="*/ 1601628 h 3299210"/>
                  <a:gd name="connsiteX3" fmla="*/ 2643296 w 3246150"/>
                  <a:gd name="connsiteY3" fmla="*/ 46404 h 3299210"/>
                  <a:gd name="connsiteX4" fmla="*/ 1383027 w 3246150"/>
                  <a:gd name="connsiteY4" fmla="*/ 308655 h 3299210"/>
                  <a:gd name="connsiteX5" fmla="*/ 72158 w 3246150"/>
                  <a:gd name="connsiteY5" fmla="*/ 576844 h 3299210"/>
                  <a:gd name="connsiteX6" fmla="*/ 149908 w 3246150"/>
                  <a:gd name="connsiteY6" fmla="*/ 1770779 h 3299210"/>
                  <a:gd name="connsiteX7" fmla="*/ 635458 w 3246150"/>
                  <a:gd name="connsiteY7" fmla="*/ 3092214 h 3299210"/>
                  <a:gd name="connsiteX8" fmla="*/ 1832864 w 3246150"/>
                  <a:gd name="connsiteY8" fmla="*/ 3281266 h 3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6150" h="3299210">
                    <a:moveTo>
                      <a:pt x="1832787" y="3281344"/>
                    </a:moveTo>
                    <a:cubicBezTo>
                      <a:pt x="2315329" y="3216707"/>
                      <a:pt x="2418069" y="2743421"/>
                      <a:pt x="2655021" y="2358915"/>
                    </a:cubicBezTo>
                    <a:cubicBezTo>
                      <a:pt x="2837131" y="2063420"/>
                      <a:pt x="3292059" y="1972558"/>
                      <a:pt x="3242385" y="1601628"/>
                    </a:cubicBezTo>
                    <a:cubicBezTo>
                      <a:pt x="3177285" y="1115693"/>
                      <a:pt x="3031967" y="282661"/>
                      <a:pt x="2643296" y="46404"/>
                    </a:cubicBezTo>
                    <a:cubicBezTo>
                      <a:pt x="2349344" y="-132312"/>
                      <a:pt x="1750487" y="259367"/>
                      <a:pt x="1383027" y="308655"/>
                    </a:cubicBezTo>
                    <a:cubicBezTo>
                      <a:pt x="898866" y="373523"/>
                      <a:pt x="308801" y="190333"/>
                      <a:pt x="72158" y="576844"/>
                    </a:cubicBezTo>
                    <a:cubicBezTo>
                      <a:pt x="-108255" y="871568"/>
                      <a:pt x="100466" y="1401546"/>
                      <a:pt x="149908" y="1770779"/>
                    </a:cubicBezTo>
                    <a:cubicBezTo>
                      <a:pt x="214005" y="2249233"/>
                      <a:pt x="255965" y="2854492"/>
                      <a:pt x="635458" y="3092214"/>
                    </a:cubicBezTo>
                    <a:cubicBezTo>
                      <a:pt x="932804" y="3278490"/>
                      <a:pt x="1457845" y="3331557"/>
                      <a:pt x="1832864" y="3281266"/>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69" name="Graphic 5">
              <a:extLst>
                <a:ext uri="{FF2B5EF4-FFF2-40B4-BE49-F238E27FC236}">
                  <a16:creationId xmlns:a16="http://schemas.microsoft.com/office/drawing/2014/main" id="{68CA56C0-C6EE-060F-B79A-649CE54E423D}"/>
                </a:ext>
              </a:extLst>
            </p:cNvPr>
            <p:cNvGrpSpPr/>
            <p:nvPr/>
          </p:nvGrpSpPr>
          <p:grpSpPr>
            <a:xfrm rot="1530955">
              <a:off x="-6413599" y="569189"/>
              <a:ext cx="2476400" cy="2415487"/>
              <a:chOff x="4270587" y="2574268"/>
              <a:chExt cx="3544376" cy="3457192"/>
            </a:xfrm>
            <a:noFill/>
          </p:grpSpPr>
          <p:sp>
            <p:nvSpPr>
              <p:cNvPr id="96" name="Freeform: Shape 95">
                <a:extLst>
                  <a:ext uri="{FF2B5EF4-FFF2-40B4-BE49-F238E27FC236}">
                    <a16:creationId xmlns:a16="http://schemas.microsoft.com/office/drawing/2014/main" id="{6F2BCC66-89B2-5A02-75B8-CCC97B336A14}"/>
                  </a:ext>
                </a:extLst>
              </p:cNvPr>
              <p:cNvSpPr/>
              <p:nvPr/>
            </p:nvSpPr>
            <p:spPr>
              <a:xfrm>
                <a:off x="4270587" y="2606803"/>
                <a:ext cx="3544376" cy="3424657"/>
              </a:xfrm>
              <a:custGeom>
                <a:avLst/>
                <a:gdLst>
                  <a:gd name="connsiteX0" fmla="*/ 3338832 w 3544376"/>
                  <a:gd name="connsiteY0" fmla="*/ 932573 h 3424657"/>
                  <a:gd name="connsiteX1" fmla="*/ 2419102 w 3544376"/>
                  <a:gd name="connsiteY1" fmla="*/ 117205 h 3424657"/>
                  <a:gd name="connsiteX2" fmla="*/ 1318575 w 3544376"/>
                  <a:gd name="connsiteY2" fmla="*/ 80027 h 3424657"/>
                  <a:gd name="connsiteX3" fmla="*/ 8709 w 3544376"/>
                  <a:gd name="connsiteY3" fmla="*/ 1110518 h 3424657"/>
                  <a:gd name="connsiteX4" fmla="*/ 630398 w 3544376"/>
                  <a:gd name="connsiteY4" fmla="*/ 2237733 h 3424657"/>
                  <a:gd name="connsiteX5" fmla="*/ 1272758 w 3544376"/>
                  <a:gd name="connsiteY5" fmla="*/ 3411536 h 3424657"/>
                  <a:gd name="connsiteX6" fmla="*/ 2390872 w 3544376"/>
                  <a:gd name="connsiteY6" fmla="*/ 2985687 h 3424657"/>
                  <a:gd name="connsiteX7" fmla="*/ 3510760 w 3544376"/>
                  <a:gd name="connsiteY7" fmla="*/ 2132601 h 3424657"/>
                  <a:gd name="connsiteX8" fmla="*/ 3338908 w 3544376"/>
                  <a:gd name="connsiteY8" fmla="*/ 932650 h 3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4376" h="3424657">
                    <a:moveTo>
                      <a:pt x="3338832" y="932573"/>
                    </a:moveTo>
                    <a:cubicBezTo>
                      <a:pt x="3134970" y="490449"/>
                      <a:pt x="2856290" y="230435"/>
                      <a:pt x="2419102" y="117205"/>
                    </a:cubicBezTo>
                    <a:cubicBezTo>
                      <a:pt x="2083036" y="30199"/>
                      <a:pt x="1658344" y="-76630"/>
                      <a:pt x="1318575" y="80027"/>
                    </a:cubicBezTo>
                    <a:cubicBezTo>
                      <a:pt x="873365" y="285354"/>
                      <a:pt x="120088" y="669551"/>
                      <a:pt x="8709" y="1110518"/>
                    </a:cubicBezTo>
                    <a:cubicBezTo>
                      <a:pt x="-75520" y="1444039"/>
                      <a:pt x="475130" y="1900972"/>
                      <a:pt x="630398" y="2237733"/>
                    </a:cubicBezTo>
                    <a:cubicBezTo>
                      <a:pt x="834953" y="2681323"/>
                      <a:pt x="833642" y="3299231"/>
                      <a:pt x="1272758" y="3411536"/>
                    </a:cubicBezTo>
                    <a:cubicBezTo>
                      <a:pt x="1607591" y="3497153"/>
                      <a:pt x="2052568" y="3141650"/>
                      <a:pt x="2390872" y="2985687"/>
                    </a:cubicBezTo>
                    <a:cubicBezTo>
                      <a:pt x="2829217" y="2783523"/>
                      <a:pt x="3395293" y="2565161"/>
                      <a:pt x="3510760" y="2132601"/>
                    </a:cubicBezTo>
                    <a:cubicBezTo>
                      <a:pt x="3601236" y="1793527"/>
                      <a:pt x="3497339" y="1276198"/>
                      <a:pt x="3338908" y="932650"/>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7" name="Freeform: Shape 96">
                <a:extLst>
                  <a:ext uri="{FF2B5EF4-FFF2-40B4-BE49-F238E27FC236}">
                    <a16:creationId xmlns:a16="http://schemas.microsoft.com/office/drawing/2014/main" id="{5E1E5869-D624-91CB-8BD6-7A080AB404EA}"/>
                  </a:ext>
                </a:extLst>
              </p:cNvPr>
              <p:cNvSpPr/>
              <p:nvPr/>
            </p:nvSpPr>
            <p:spPr>
              <a:xfrm>
                <a:off x="4311149" y="2610445"/>
                <a:ext cx="3481515" cy="3380560"/>
              </a:xfrm>
              <a:custGeom>
                <a:avLst/>
                <a:gdLst>
                  <a:gd name="connsiteX0" fmla="*/ 2384788 w 3481515"/>
                  <a:gd name="connsiteY0" fmla="*/ 2986674 h 3380560"/>
                  <a:gd name="connsiteX1" fmla="*/ 3435796 w 3481515"/>
                  <a:gd name="connsiteY1" fmla="*/ 2123946 h 3380560"/>
                  <a:gd name="connsiteX2" fmla="*/ 3309068 w 3481515"/>
                  <a:gd name="connsiteY2" fmla="*/ 911268 h 3380560"/>
                  <a:gd name="connsiteX3" fmla="*/ 2359797 w 3481515"/>
                  <a:gd name="connsiteY3" fmla="*/ 156988 h 3380560"/>
                  <a:gd name="connsiteX4" fmla="*/ 1222399 w 3481515"/>
                  <a:gd name="connsiteY4" fmla="*/ 71757 h 3380560"/>
                  <a:gd name="connsiteX5" fmla="*/ 10492 w 3481515"/>
                  <a:gd name="connsiteY5" fmla="*/ 1123691 h 3380560"/>
                  <a:gd name="connsiteX6" fmla="*/ 573097 w 3481515"/>
                  <a:gd name="connsiteY6" fmla="*/ 2302662 h 3380560"/>
                  <a:gd name="connsiteX7" fmla="*/ 1256646 w 3481515"/>
                  <a:gd name="connsiteY7" fmla="*/ 3364546 h 3380560"/>
                  <a:gd name="connsiteX8" fmla="*/ 2384788 w 3481515"/>
                  <a:gd name="connsiteY8" fmla="*/ 2986674 h 338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1515" h="3380560">
                    <a:moveTo>
                      <a:pt x="2384788" y="2986674"/>
                    </a:moveTo>
                    <a:cubicBezTo>
                      <a:pt x="2808400" y="2782658"/>
                      <a:pt x="3322257" y="2550489"/>
                      <a:pt x="3435796" y="2123946"/>
                    </a:cubicBezTo>
                    <a:cubicBezTo>
                      <a:pt x="3529127" y="1772916"/>
                      <a:pt x="3475983" y="1257439"/>
                      <a:pt x="3309068" y="911268"/>
                    </a:cubicBezTo>
                    <a:cubicBezTo>
                      <a:pt x="3103355" y="484725"/>
                      <a:pt x="2790197" y="268368"/>
                      <a:pt x="2359797" y="156988"/>
                    </a:cubicBezTo>
                    <a:cubicBezTo>
                      <a:pt x="2011157" y="66743"/>
                      <a:pt x="1565254" y="-93770"/>
                      <a:pt x="1222399" y="71757"/>
                    </a:cubicBezTo>
                    <a:cubicBezTo>
                      <a:pt x="793465" y="278935"/>
                      <a:pt x="120175" y="690129"/>
                      <a:pt x="10492" y="1123691"/>
                    </a:cubicBezTo>
                    <a:cubicBezTo>
                      <a:pt x="-77208" y="1469862"/>
                      <a:pt x="408959" y="1962662"/>
                      <a:pt x="573097" y="2302662"/>
                    </a:cubicBezTo>
                    <a:cubicBezTo>
                      <a:pt x="779581" y="2730362"/>
                      <a:pt x="824704" y="3254015"/>
                      <a:pt x="1256646" y="3364546"/>
                    </a:cubicBezTo>
                    <a:cubicBezTo>
                      <a:pt x="1603512" y="3453403"/>
                      <a:pt x="2043630" y="3150966"/>
                      <a:pt x="2384788" y="2986674"/>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8" name="Freeform: Shape 97">
                <a:extLst>
                  <a:ext uri="{FF2B5EF4-FFF2-40B4-BE49-F238E27FC236}">
                    <a16:creationId xmlns:a16="http://schemas.microsoft.com/office/drawing/2014/main" id="{A5D68838-330B-9EAB-3DD3-8B00D835D4C0}"/>
                  </a:ext>
                </a:extLst>
              </p:cNvPr>
              <p:cNvSpPr/>
              <p:nvPr/>
            </p:nvSpPr>
            <p:spPr>
              <a:xfrm>
                <a:off x="4351228" y="2611075"/>
                <a:ext cx="3424905" cy="3340311"/>
              </a:xfrm>
              <a:custGeom>
                <a:avLst/>
                <a:gdLst>
                  <a:gd name="connsiteX0" fmla="*/ 2379187 w 3424905"/>
                  <a:gd name="connsiteY0" fmla="*/ 2990672 h 3340311"/>
                  <a:gd name="connsiteX1" fmla="*/ 3361317 w 3424905"/>
                  <a:gd name="connsiteY1" fmla="*/ 2118303 h 3340311"/>
                  <a:gd name="connsiteX2" fmla="*/ 3279788 w 3424905"/>
                  <a:gd name="connsiteY2" fmla="*/ 892974 h 3340311"/>
                  <a:gd name="connsiteX3" fmla="*/ 2300975 w 3424905"/>
                  <a:gd name="connsiteY3" fmla="*/ 199707 h 3340311"/>
                  <a:gd name="connsiteX4" fmla="*/ 1126708 w 3424905"/>
                  <a:gd name="connsiteY4" fmla="*/ 66422 h 3340311"/>
                  <a:gd name="connsiteX5" fmla="*/ 12759 w 3424905"/>
                  <a:gd name="connsiteY5" fmla="*/ 1139722 h 3340311"/>
                  <a:gd name="connsiteX6" fmla="*/ 516204 w 3424905"/>
                  <a:gd name="connsiteY6" fmla="*/ 2370449 h 3340311"/>
                  <a:gd name="connsiteX7" fmla="*/ 1241019 w 3424905"/>
                  <a:gd name="connsiteY7" fmla="*/ 3320491 h 3340311"/>
                  <a:gd name="connsiteX8" fmla="*/ 2379265 w 3424905"/>
                  <a:gd name="connsiteY8" fmla="*/ 2990594 h 334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905" h="3340311">
                    <a:moveTo>
                      <a:pt x="2379187" y="2990672"/>
                    </a:moveTo>
                    <a:cubicBezTo>
                      <a:pt x="2788222" y="2785113"/>
                      <a:pt x="3249628" y="2538829"/>
                      <a:pt x="3361317" y="2118303"/>
                    </a:cubicBezTo>
                    <a:cubicBezTo>
                      <a:pt x="3457501" y="1755239"/>
                      <a:pt x="3455341" y="1241614"/>
                      <a:pt x="3279788" y="892974"/>
                    </a:cubicBezTo>
                    <a:cubicBezTo>
                      <a:pt x="3072686" y="481781"/>
                      <a:pt x="2724587" y="309389"/>
                      <a:pt x="2300975" y="199707"/>
                    </a:cubicBezTo>
                    <a:cubicBezTo>
                      <a:pt x="1939763" y="106145"/>
                      <a:pt x="1472571" y="-108206"/>
                      <a:pt x="1126708" y="66422"/>
                    </a:cubicBezTo>
                    <a:cubicBezTo>
                      <a:pt x="713895" y="274988"/>
                      <a:pt x="120745" y="713641"/>
                      <a:pt x="12759" y="1139722"/>
                    </a:cubicBezTo>
                    <a:cubicBezTo>
                      <a:pt x="-78411" y="1498619"/>
                      <a:pt x="342964" y="2027286"/>
                      <a:pt x="516204" y="2370449"/>
                    </a:cubicBezTo>
                    <a:cubicBezTo>
                      <a:pt x="724076" y="2782414"/>
                      <a:pt x="816250" y="3211657"/>
                      <a:pt x="1241019" y="3320491"/>
                    </a:cubicBezTo>
                    <a:cubicBezTo>
                      <a:pt x="1599917" y="3412587"/>
                      <a:pt x="2035176" y="3163449"/>
                      <a:pt x="2379265" y="2990594"/>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9" name="Freeform: Shape 98">
                <a:extLst>
                  <a:ext uri="{FF2B5EF4-FFF2-40B4-BE49-F238E27FC236}">
                    <a16:creationId xmlns:a16="http://schemas.microsoft.com/office/drawing/2014/main" id="{C1D1859E-10A8-719C-0E59-BAD043B867F6}"/>
                  </a:ext>
                </a:extLst>
              </p:cNvPr>
              <p:cNvSpPr/>
              <p:nvPr/>
            </p:nvSpPr>
            <p:spPr>
              <a:xfrm>
                <a:off x="4390546" y="2609845"/>
                <a:ext cx="3375801" cy="3303429"/>
              </a:xfrm>
              <a:custGeom>
                <a:avLst/>
                <a:gdLst>
                  <a:gd name="connsiteX0" fmla="*/ 2374347 w 3375801"/>
                  <a:gd name="connsiteY0" fmla="*/ 2996529 h 3303429"/>
                  <a:gd name="connsiteX1" fmla="*/ 3287597 w 3375801"/>
                  <a:gd name="connsiteY1" fmla="*/ 2114518 h 3303429"/>
                  <a:gd name="connsiteX2" fmla="*/ 3251191 w 3375801"/>
                  <a:gd name="connsiteY2" fmla="*/ 876541 h 3303429"/>
                  <a:gd name="connsiteX3" fmla="*/ 2242836 w 3375801"/>
                  <a:gd name="connsiteY3" fmla="*/ 244285 h 3303429"/>
                  <a:gd name="connsiteX4" fmla="*/ 1031700 w 3375801"/>
                  <a:gd name="connsiteY4" fmla="*/ 62946 h 3303429"/>
                  <a:gd name="connsiteX5" fmla="*/ 15710 w 3375801"/>
                  <a:gd name="connsiteY5" fmla="*/ 1157689 h 3303429"/>
                  <a:gd name="connsiteX6" fmla="*/ 459993 w 3375801"/>
                  <a:gd name="connsiteY6" fmla="*/ 2440249 h 3303429"/>
                  <a:gd name="connsiteX7" fmla="*/ 1226074 w 3375801"/>
                  <a:gd name="connsiteY7" fmla="*/ 3278449 h 3303429"/>
                  <a:gd name="connsiteX8" fmla="*/ 2374347 w 3375801"/>
                  <a:gd name="connsiteY8" fmla="*/ 2996529 h 33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5801" h="3303429">
                    <a:moveTo>
                      <a:pt x="2374347" y="2996529"/>
                    </a:moveTo>
                    <a:cubicBezTo>
                      <a:pt x="2768881" y="2789891"/>
                      <a:pt x="3177760" y="2529029"/>
                      <a:pt x="3287597" y="2114518"/>
                    </a:cubicBezTo>
                    <a:cubicBezTo>
                      <a:pt x="3386712" y="1739423"/>
                      <a:pt x="3435692" y="1227571"/>
                      <a:pt x="3251191" y="876541"/>
                    </a:cubicBezTo>
                    <a:cubicBezTo>
                      <a:pt x="3043087" y="480619"/>
                      <a:pt x="2659584" y="352193"/>
                      <a:pt x="2242836" y="244285"/>
                    </a:cubicBezTo>
                    <a:cubicBezTo>
                      <a:pt x="1869052" y="147483"/>
                      <a:pt x="1380494" y="-121092"/>
                      <a:pt x="1031700" y="62946"/>
                    </a:cubicBezTo>
                    <a:cubicBezTo>
                      <a:pt x="634776" y="272438"/>
                      <a:pt x="121999" y="739090"/>
                      <a:pt x="15710" y="1157689"/>
                    </a:cubicBezTo>
                    <a:cubicBezTo>
                      <a:pt x="-78932" y="1529236"/>
                      <a:pt x="277421" y="2093847"/>
                      <a:pt x="459993" y="2440249"/>
                    </a:cubicBezTo>
                    <a:cubicBezTo>
                      <a:pt x="668869" y="2836556"/>
                      <a:pt x="808402" y="3171312"/>
                      <a:pt x="1226074" y="3278449"/>
                    </a:cubicBezTo>
                    <a:cubicBezTo>
                      <a:pt x="1597005" y="3373785"/>
                      <a:pt x="2027559" y="3178176"/>
                      <a:pt x="2374347" y="2996529"/>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0" name="Freeform: Shape 99">
                <a:extLst>
                  <a:ext uri="{FF2B5EF4-FFF2-40B4-BE49-F238E27FC236}">
                    <a16:creationId xmlns:a16="http://schemas.microsoft.com/office/drawing/2014/main" id="{47D7D51B-9BBE-28F8-C1AE-937D9FDEF1FE}"/>
                  </a:ext>
                </a:extLst>
              </p:cNvPr>
              <p:cNvSpPr/>
              <p:nvPr/>
            </p:nvSpPr>
            <p:spPr>
              <a:xfrm>
                <a:off x="4428860" y="2607348"/>
                <a:ext cx="3333638" cy="3269772"/>
              </a:xfrm>
              <a:custGeom>
                <a:avLst/>
                <a:gdLst>
                  <a:gd name="connsiteX0" fmla="*/ 2370512 w 3333638"/>
                  <a:gd name="connsiteY0" fmla="*/ 3003654 h 3269772"/>
                  <a:gd name="connsiteX1" fmla="*/ 3214806 w 3333638"/>
                  <a:gd name="connsiteY1" fmla="*/ 2112002 h 3269772"/>
                  <a:gd name="connsiteX2" fmla="*/ 3223522 w 3333638"/>
                  <a:gd name="connsiteY2" fmla="*/ 861297 h 3269772"/>
                  <a:gd name="connsiteX3" fmla="*/ 2185625 w 3333638"/>
                  <a:gd name="connsiteY3" fmla="*/ 290053 h 3269772"/>
                  <a:gd name="connsiteX4" fmla="*/ 937697 w 3333638"/>
                  <a:gd name="connsiteY4" fmla="*/ 60738 h 3269772"/>
                  <a:gd name="connsiteX5" fmla="*/ 19665 w 3333638"/>
                  <a:gd name="connsiteY5" fmla="*/ 1176924 h 3269772"/>
                  <a:gd name="connsiteX6" fmla="*/ 404865 w 3333638"/>
                  <a:gd name="connsiteY6" fmla="*/ 2511240 h 3269772"/>
                  <a:gd name="connsiteX7" fmla="*/ 1212212 w 3333638"/>
                  <a:gd name="connsiteY7" fmla="*/ 3237597 h 3269772"/>
                  <a:gd name="connsiteX8" fmla="*/ 2370512 w 3333638"/>
                  <a:gd name="connsiteY8" fmla="*/ 3003654 h 32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638" h="3269772">
                    <a:moveTo>
                      <a:pt x="2370512" y="3003654"/>
                    </a:moveTo>
                    <a:cubicBezTo>
                      <a:pt x="2750699" y="2796245"/>
                      <a:pt x="3106897" y="2520419"/>
                      <a:pt x="3214806" y="2112002"/>
                    </a:cubicBezTo>
                    <a:cubicBezTo>
                      <a:pt x="3316775" y="1724873"/>
                      <a:pt x="3417279" y="1214719"/>
                      <a:pt x="3223522" y="861297"/>
                    </a:cubicBezTo>
                    <a:cubicBezTo>
                      <a:pt x="3014800" y="480494"/>
                      <a:pt x="2595585" y="396265"/>
                      <a:pt x="2185625" y="290053"/>
                    </a:cubicBezTo>
                    <a:cubicBezTo>
                      <a:pt x="1799191" y="189935"/>
                      <a:pt x="1289268" y="-133019"/>
                      <a:pt x="937697" y="60738"/>
                    </a:cubicBezTo>
                    <a:cubicBezTo>
                      <a:pt x="556508" y="270770"/>
                      <a:pt x="124334" y="765730"/>
                      <a:pt x="19665" y="1176924"/>
                    </a:cubicBezTo>
                    <a:cubicBezTo>
                      <a:pt x="-78448" y="1561121"/>
                      <a:pt x="212651" y="2161829"/>
                      <a:pt x="404865" y="2511240"/>
                    </a:cubicBezTo>
                    <a:cubicBezTo>
                      <a:pt x="614357" y="2892120"/>
                      <a:pt x="801635" y="3132157"/>
                      <a:pt x="1212212" y="3237597"/>
                    </a:cubicBezTo>
                    <a:cubicBezTo>
                      <a:pt x="1595175" y="3336095"/>
                      <a:pt x="2021102" y="3194326"/>
                      <a:pt x="2370512" y="3003654"/>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1" name="Freeform: Shape 100">
                <a:extLst>
                  <a:ext uri="{FF2B5EF4-FFF2-40B4-BE49-F238E27FC236}">
                    <a16:creationId xmlns:a16="http://schemas.microsoft.com/office/drawing/2014/main" id="{2C4951EC-A8AD-9057-F440-6E0E72D9366E}"/>
                  </a:ext>
                </a:extLst>
              </p:cNvPr>
              <p:cNvSpPr/>
              <p:nvPr/>
            </p:nvSpPr>
            <p:spPr>
              <a:xfrm>
                <a:off x="4465597" y="2604029"/>
                <a:ext cx="3297610" cy="3240257"/>
              </a:xfrm>
              <a:custGeom>
                <a:avLst/>
                <a:gdLst>
                  <a:gd name="connsiteX0" fmla="*/ 2368253 w 3297610"/>
                  <a:gd name="connsiteY0" fmla="*/ 3011601 h 3240257"/>
                  <a:gd name="connsiteX1" fmla="*/ 3143667 w 3297610"/>
                  <a:gd name="connsiteY1" fmla="*/ 2110307 h 3240257"/>
                  <a:gd name="connsiteX2" fmla="*/ 3197583 w 3297610"/>
                  <a:gd name="connsiteY2" fmla="*/ 846953 h 3240257"/>
                  <a:gd name="connsiteX3" fmla="*/ 2130145 w 3297610"/>
                  <a:gd name="connsiteY3" fmla="*/ 336721 h 3240257"/>
                  <a:gd name="connsiteX4" fmla="*/ 845347 w 3297610"/>
                  <a:gd name="connsiteY4" fmla="*/ 59352 h 3240257"/>
                  <a:gd name="connsiteX5" fmla="*/ 25197 w 3297610"/>
                  <a:gd name="connsiteY5" fmla="*/ 1196981 h 3240257"/>
                  <a:gd name="connsiteX6" fmla="*/ 351236 w 3297610"/>
                  <a:gd name="connsiteY6" fmla="*/ 2583130 h 3240257"/>
                  <a:gd name="connsiteX7" fmla="*/ 1199772 w 3297610"/>
                  <a:gd name="connsiteY7" fmla="*/ 3197645 h 3240257"/>
                  <a:gd name="connsiteX8" fmla="*/ 2368176 w 3297610"/>
                  <a:gd name="connsiteY8" fmla="*/ 3011756 h 324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610" h="3240257">
                    <a:moveTo>
                      <a:pt x="2368253" y="3011601"/>
                    </a:moveTo>
                    <a:cubicBezTo>
                      <a:pt x="2734325" y="2803729"/>
                      <a:pt x="3037610" y="2512708"/>
                      <a:pt x="3143667" y="2110307"/>
                    </a:cubicBezTo>
                    <a:cubicBezTo>
                      <a:pt x="3248491" y="1711146"/>
                      <a:pt x="3400750" y="1202611"/>
                      <a:pt x="3197583" y="846953"/>
                    </a:cubicBezTo>
                    <a:cubicBezTo>
                      <a:pt x="2988554" y="481113"/>
                      <a:pt x="2533317" y="441159"/>
                      <a:pt x="2130145" y="336721"/>
                    </a:cubicBezTo>
                    <a:cubicBezTo>
                      <a:pt x="1731138" y="233364"/>
                      <a:pt x="1199617" y="-144355"/>
                      <a:pt x="845347" y="59352"/>
                    </a:cubicBezTo>
                    <a:cubicBezTo>
                      <a:pt x="479739" y="269539"/>
                      <a:pt x="128246" y="793269"/>
                      <a:pt x="25197" y="1196981"/>
                    </a:cubicBezTo>
                    <a:cubicBezTo>
                      <a:pt x="-76464" y="1593828"/>
                      <a:pt x="149149" y="2230788"/>
                      <a:pt x="351236" y="2583130"/>
                    </a:cubicBezTo>
                    <a:cubicBezTo>
                      <a:pt x="560960" y="2948739"/>
                      <a:pt x="796368" y="3093902"/>
                      <a:pt x="1199772" y="3197645"/>
                    </a:cubicBezTo>
                    <a:cubicBezTo>
                      <a:pt x="1594768" y="3299383"/>
                      <a:pt x="2016143" y="3211683"/>
                      <a:pt x="2368176" y="3011756"/>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2" name="Freeform: Shape 101">
                <a:extLst>
                  <a:ext uri="{FF2B5EF4-FFF2-40B4-BE49-F238E27FC236}">
                    <a16:creationId xmlns:a16="http://schemas.microsoft.com/office/drawing/2014/main" id="{F9742F96-582D-B4B5-EBA6-EBDD22914532}"/>
                  </a:ext>
                </a:extLst>
              </p:cNvPr>
              <p:cNvSpPr/>
              <p:nvPr/>
            </p:nvSpPr>
            <p:spPr>
              <a:xfrm>
                <a:off x="4499869" y="2600116"/>
                <a:ext cx="3267148" cy="3216006"/>
              </a:xfrm>
              <a:custGeom>
                <a:avLst/>
                <a:gdLst>
                  <a:gd name="connsiteX0" fmla="*/ 2368459 w 3267148"/>
                  <a:gd name="connsiteY0" fmla="*/ 3020220 h 3216006"/>
                  <a:gd name="connsiteX1" fmla="*/ 3074994 w 3267148"/>
                  <a:gd name="connsiteY1" fmla="*/ 2109207 h 3216006"/>
                  <a:gd name="connsiteX2" fmla="*/ 3174032 w 3267148"/>
                  <a:gd name="connsiteY2" fmla="*/ 833203 h 3216006"/>
                  <a:gd name="connsiteX3" fmla="*/ 2077052 w 3267148"/>
                  <a:gd name="connsiteY3" fmla="*/ 384060 h 3216006"/>
                  <a:gd name="connsiteX4" fmla="*/ 755385 w 3267148"/>
                  <a:gd name="connsiteY4" fmla="*/ 58637 h 3216006"/>
                  <a:gd name="connsiteX5" fmla="*/ 33193 w 3267148"/>
                  <a:gd name="connsiteY5" fmla="*/ 1217631 h 3216006"/>
                  <a:gd name="connsiteX6" fmla="*/ 300072 w 3267148"/>
                  <a:gd name="connsiteY6" fmla="*/ 2655537 h 3216006"/>
                  <a:gd name="connsiteX7" fmla="*/ 1189873 w 3267148"/>
                  <a:gd name="connsiteY7" fmla="*/ 3158209 h 3216006"/>
                  <a:gd name="connsiteX8" fmla="*/ 2368305 w 3267148"/>
                  <a:gd name="connsiteY8" fmla="*/ 3020297 h 321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7148" h="3216006">
                    <a:moveTo>
                      <a:pt x="2368459" y="3020220"/>
                    </a:moveTo>
                    <a:cubicBezTo>
                      <a:pt x="2720493" y="2812193"/>
                      <a:pt x="2970787" y="2505668"/>
                      <a:pt x="3074994" y="2109207"/>
                    </a:cubicBezTo>
                    <a:cubicBezTo>
                      <a:pt x="3182748" y="1698013"/>
                      <a:pt x="3386995" y="1190866"/>
                      <a:pt x="3174032" y="833203"/>
                    </a:cubicBezTo>
                    <a:cubicBezTo>
                      <a:pt x="2965002" y="482095"/>
                      <a:pt x="2473360" y="486646"/>
                      <a:pt x="2077052" y="384060"/>
                    </a:cubicBezTo>
                    <a:cubicBezTo>
                      <a:pt x="1665473" y="277462"/>
                      <a:pt x="1112201" y="-155406"/>
                      <a:pt x="755385" y="58637"/>
                    </a:cubicBezTo>
                    <a:cubicBezTo>
                      <a:pt x="405203" y="268669"/>
                      <a:pt x="134545" y="821401"/>
                      <a:pt x="33193" y="1217631"/>
                    </a:cubicBezTo>
                    <a:cubicBezTo>
                      <a:pt x="-71939" y="1627205"/>
                      <a:pt x="87803" y="2300495"/>
                      <a:pt x="300072" y="2655537"/>
                    </a:cubicBezTo>
                    <a:cubicBezTo>
                      <a:pt x="509718" y="3006104"/>
                      <a:pt x="793566" y="3056163"/>
                      <a:pt x="1189873" y="3158209"/>
                    </a:cubicBezTo>
                    <a:cubicBezTo>
                      <a:pt x="1596979" y="3263187"/>
                      <a:pt x="2013881" y="3229711"/>
                      <a:pt x="2368305" y="3020297"/>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3" name="Freeform: Shape 102">
                <a:extLst>
                  <a:ext uri="{FF2B5EF4-FFF2-40B4-BE49-F238E27FC236}">
                    <a16:creationId xmlns:a16="http://schemas.microsoft.com/office/drawing/2014/main" id="{D37B2175-1EBF-75F4-DBD2-A481D3469E41}"/>
                  </a:ext>
                </a:extLst>
              </p:cNvPr>
              <p:cNvSpPr/>
              <p:nvPr/>
            </p:nvSpPr>
            <p:spPr>
              <a:xfrm>
                <a:off x="4530202" y="2595585"/>
                <a:ext cx="3242767" cy="3198539"/>
              </a:xfrm>
              <a:custGeom>
                <a:avLst/>
                <a:gdLst>
                  <a:gd name="connsiteX0" fmla="*/ 2372604 w 3242767"/>
                  <a:gd name="connsiteY0" fmla="*/ 3029379 h 3198539"/>
                  <a:gd name="connsiteX1" fmla="*/ 3010259 w 3242767"/>
                  <a:gd name="connsiteY1" fmla="*/ 2108724 h 3198539"/>
                  <a:gd name="connsiteX2" fmla="*/ 3154497 w 3242767"/>
                  <a:gd name="connsiteY2" fmla="*/ 819993 h 3198539"/>
                  <a:gd name="connsiteX3" fmla="*/ 2027976 w 3242767"/>
                  <a:gd name="connsiteY3" fmla="*/ 431862 h 3198539"/>
                  <a:gd name="connsiteX4" fmla="*/ 669516 w 3242767"/>
                  <a:gd name="connsiteY4" fmla="*/ 58386 h 3198539"/>
                  <a:gd name="connsiteX5" fmla="*/ 45282 w 3242767"/>
                  <a:gd name="connsiteY5" fmla="*/ 1238823 h 3198539"/>
                  <a:gd name="connsiteX6" fmla="*/ 253078 w 3242767"/>
                  <a:gd name="connsiteY6" fmla="*/ 2728484 h 3198539"/>
                  <a:gd name="connsiteX7" fmla="*/ 1184145 w 3242767"/>
                  <a:gd name="connsiteY7" fmla="*/ 3119315 h 3198539"/>
                  <a:gd name="connsiteX8" fmla="*/ 2372681 w 3242767"/>
                  <a:gd name="connsiteY8" fmla="*/ 3029379 h 31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767" h="3198539">
                    <a:moveTo>
                      <a:pt x="2372604" y="3029379"/>
                    </a:moveTo>
                    <a:cubicBezTo>
                      <a:pt x="2710831" y="2821429"/>
                      <a:pt x="2907904" y="2499092"/>
                      <a:pt x="3010259" y="2108724"/>
                    </a:cubicBezTo>
                    <a:cubicBezTo>
                      <a:pt x="3120867" y="1685498"/>
                      <a:pt x="3377488" y="1179585"/>
                      <a:pt x="3154497" y="819993"/>
                    </a:cubicBezTo>
                    <a:cubicBezTo>
                      <a:pt x="2945776" y="483464"/>
                      <a:pt x="2417495" y="532752"/>
                      <a:pt x="2027976" y="431862"/>
                    </a:cubicBezTo>
                    <a:cubicBezTo>
                      <a:pt x="1603746" y="321948"/>
                      <a:pt x="1028569" y="-166224"/>
                      <a:pt x="669516" y="58386"/>
                    </a:cubicBezTo>
                    <a:cubicBezTo>
                      <a:pt x="334530" y="267878"/>
                      <a:pt x="144938" y="850075"/>
                      <a:pt x="45282" y="1238823"/>
                    </a:cubicBezTo>
                    <a:cubicBezTo>
                      <a:pt x="-63320" y="1661047"/>
                      <a:pt x="30241" y="2370898"/>
                      <a:pt x="253078" y="2728484"/>
                    </a:cubicBezTo>
                    <a:cubicBezTo>
                      <a:pt x="462261" y="3064165"/>
                      <a:pt x="795011" y="3018966"/>
                      <a:pt x="1184145" y="3119315"/>
                    </a:cubicBezTo>
                    <a:cubicBezTo>
                      <a:pt x="1603283" y="3227532"/>
                      <a:pt x="2015943" y="3248666"/>
                      <a:pt x="2372681" y="3029379"/>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4" name="Freeform: Shape 103">
                <a:extLst>
                  <a:ext uri="{FF2B5EF4-FFF2-40B4-BE49-F238E27FC236}">
                    <a16:creationId xmlns:a16="http://schemas.microsoft.com/office/drawing/2014/main" id="{B0229413-79BF-6876-EFBA-5E8E4196D339}"/>
                  </a:ext>
                </a:extLst>
              </p:cNvPr>
              <p:cNvSpPr/>
              <p:nvPr/>
            </p:nvSpPr>
            <p:spPr>
              <a:xfrm>
                <a:off x="4553971" y="2590726"/>
                <a:ext cx="3226504" cy="3187950"/>
              </a:xfrm>
              <a:custGeom>
                <a:avLst/>
                <a:gdLst>
                  <a:gd name="connsiteX0" fmla="*/ 2383391 w 3226504"/>
                  <a:gd name="connsiteY0" fmla="*/ 3038865 h 3187950"/>
                  <a:gd name="connsiteX1" fmla="*/ 2952166 w 3226504"/>
                  <a:gd name="connsiteY1" fmla="*/ 2108570 h 3187950"/>
                  <a:gd name="connsiteX2" fmla="*/ 3141527 w 3226504"/>
                  <a:gd name="connsiteY2" fmla="*/ 807189 h 3187950"/>
                  <a:gd name="connsiteX3" fmla="*/ 1985463 w 3226504"/>
                  <a:gd name="connsiteY3" fmla="*/ 480070 h 3187950"/>
                  <a:gd name="connsiteX4" fmla="*/ 590135 w 3226504"/>
                  <a:gd name="connsiteY4" fmla="*/ 58540 h 3187950"/>
                  <a:gd name="connsiteX5" fmla="*/ 63859 w 3226504"/>
                  <a:gd name="connsiteY5" fmla="*/ 1260420 h 3187950"/>
                  <a:gd name="connsiteX6" fmla="*/ 212494 w 3226504"/>
                  <a:gd name="connsiteY6" fmla="*/ 2801914 h 3187950"/>
                  <a:gd name="connsiteX7" fmla="*/ 1184827 w 3226504"/>
                  <a:gd name="connsiteY7" fmla="*/ 3080825 h 3187950"/>
                  <a:gd name="connsiteX8" fmla="*/ 2383391 w 3226504"/>
                  <a:gd name="connsiteY8" fmla="*/ 3038865 h 31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6504" h="3187950">
                    <a:moveTo>
                      <a:pt x="2383391" y="3038865"/>
                    </a:moveTo>
                    <a:cubicBezTo>
                      <a:pt x="2707964" y="2831302"/>
                      <a:pt x="2851740" y="2492921"/>
                      <a:pt x="2952166" y="2108570"/>
                    </a:cubicBezTo>
                    <a:cubicBezTo>
                      <a:pt x="3065629" y="1673310"/>
                      <a:pt x="3374930" y="1168401"/>
                      <a:pt x="3141527" y="807189"/>
                    </a:cubicBezTo>
                    <a:cubicBezTo>
                      <a:pt x="2933423" y="485083"/>
                      <a:pt x="2368118" y="579185"/>
                      <a:pt x="1985463" y="480070"/>
                    </a:cubicBezTo>
                    <a:cubicBezTo>
                      <a:pt x="1548662" y="366916"/>
                      <a:pt x="951347" y="-177023"/>
                      <a:pt x="590135" y="58540"/>
                    </a:cubicBezTo>
                    <a:cubicBezTo>
                      <a:pt x="270112" y="267261"/>
                      <a:pt x="161818" y="879077"/>
                      <a:pt x="63859" y="1260420"/>
                    </a:cubicBezTo>
                    <a:cubicBezTo>
                      <a:pt x="-48214" y="1695293"/>
                      <a:pt x="-21218" y="2442014"/>
                      <a:pt x="212494" y="2801914"/>
                    </a:cubicBezTo>
                    <a:cubicBezTo>
                      <a:pt x="420983" y="3122940"/>
                      <a:pt x="802790" y="2982250"/>
                      <a:pt x="1184827" y="3080825"/>
                    </a:cubicBezTo>
                    <a:cubicBezTo>
                      <a:pt x="1615998" y="3192205"/>
                      <a:pt x="2024647" y="3268258"/>
                      <a:pt x="2383391" y="3038865"/>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5" name="Freeform: Shape 104">
                <a:extLst>
                  <a:ext uri="{FF2B5EF4-FFF2-40B4-BE49-F238E27FC236}">
                    <a16:creationId xmlns:a16="http://schemas.microsoft.com/office/drawing/2014/main" id="{FC21FE51-0F51-C2B6-9F39-3D53702491AD}"/>
                  </a:ext>
                </a:extLst>
              </p:cNvPr>
              <p:cNvSpPr/>
              <p:nvPr/>
            </p:nvSpPr>
            <p:spPr>
              <a:xfrm>
                <a:off x="4568996" y="2585529"/>
                <a:ext cx="3220062" cy="3183237"/>
              </a:xfrm>
              <a:custGeom>
                <a:avLst/>
                <a:gdLst>
                  <a:gd name="connsiteX0" fmla="*/ 2402845 w 3220062"/>
                  <a:gd name="connsiteY0" fmla="*/ 3048690 h 3183237"/>
                  <a:gd name="connsiteX1" fmla="*/ 2902741 w 3220062"/>
                  <a:gd name="connsiteY1" fmla="*/ 2108752 h 3183237"/>
                  <a:gd name="connsiteX2" fmla="*/ 3137301 w 3220062"/>
                  <a:gd name="connsiteY2" fmla="*/ 794722 h 3183237"/>
                  <a:gd name="connsiteX3" fmla="*/ 1951696 w 3220062"/>
                  <a:gd name="connsiteY3" fmla="*/ 528615 h 3183237"/>
                  <a:gd name="connsiteX4" fmla="*/ 519498 w 3220062"/>
                  <a:gd name="connsiteY4" fmla="*/ 59031 h 3183237"/>
                  <a:gd name="connsiteX5" fmla="*/ 91104 w 3220062"/>
                  <a:gd name="connsiteY5" fmla="*/ 1282277 h 3183237"/>
                  <a:gd name="connsiteX6" fmla="*/ 180577 w 3220062"/>
                  <a:gd name="connsiteY6" fmla="*/ 2875527 h 3183237"/>
                  <a:gd name="connsiteX7" fmla="*/ 1194100 w 3220062"/>
                  <a:gd name="connsiteY7" fmla="*/ 3042597 h 3183237"/>
                  <a:gd name="connsiteX8" fmla="*/ 2402690 w 3220062"/>
                  <a:gd name="connsiteY8" fmla="*/ 3048690 h 31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062" h="3183237">
                    <a:moveTo>
                      <a:pt x="2402845" y="3048690"/>
                    </a:moveTo>
                    <a:cubicBezTo>
                      <a:pt x="2713920" y="2841743"/>
                      <a:pt x="2804166" y="2487088"/>
                      <a:pt x="2902741" y="2108752"/>
                    </a:cubicBezTo>
                    <a:cubicBezTo>
                      <a:pt x="3019057" y="1661538"/>
                      <a:pt x="3381426" y="1157322"/>
                      <a:pt x="3137301" y="794722"/>
                    </a:cubicBezTo>
                    <a:cubicBezTo>
                      <a:pt x="2930046" y="486809"/>
                      <a:pt x="2327563" y="626033"/>
                      <a:pt x="1951696" y="528615"/>
                    </a:cubicBezTo>
                    <a:cubicBezTo>
                      <a:pt x="1502322" y="412221"/>
                      <a:pt x="882484" y="-187870"/>
                      <a:pt x="519498" y="59031"/>
                    </a:cubicBezTo>
                    <a:cubicBezTo>
                      <a:pt x="214284" y="266672"/>
                      <a:pt x="187442" y="908415"/>
                      <a:pt x="91104" y="1282277"/>
                    </a:cubicBezTo>
                    <a:cubicBezTo>
                      <a:pt x="-24441" y="1729877"/>
                      <a:pt x="-64396" y="2513621"/>
                      <a:pt x="180577" y="2875527"/>
                    </a:cubicBezTo>
                    <a:cubicBezTo>
                      <a:pt x="388064" y="3182052"/>
                      <a:pt x="819235" y="2945718"/>
                      <a:pt x="1194100" y="3042597"/>
                    </a:cubicBezTo>
                    <a:cubicBezTo>
                      <a:pt x="1637304" y="3157215"/>
                      <a:pt x="2042173" y="3288495"/>
                      <a:pt x="2402690" y="3048690"/>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6" name="Freeform: Shape 105">
                <a:extLst>
                  <a:ext uri="{FF2B5EF4-FFF2-40B4-BE49-F238E27FC236}">
                    <a16:creationId xmlns:a16="http://schemas.microsoft.com/office/drawing/2014/main" id="{3A61D1C9-C392-DE3A-F55B-BB30FB16D058}"/>
                  </a:ext>
                </a:extLst>
              </p:cNvPr>
              <p:cNvSpPr/>
              <p:nvPr/>
            </p:nvSpPr>
            <p:spPr>
              <a:xfrm>
                <a:off x="4575239" y="2579941"/>
                <a:ext cx="3223194" cy="3183120"/>
              </a:xfrm>
              <a:custGeom>
                <a:avLst/>
                <a:gdLst>
                  <a:gd name="connsiteX0" fmla="*/ 2431079 w 3223194"/>
                  <a:gd name="connsiteY0" fmla="*/ 3058906 h 3183120"/>
                  <a:gd name="connsiteX1" fmla="*/ 2862096 w 3223194"/>
                  <a:gd name="connsiteY1" fmla="*/ 2109327 h 3183120"/>
                  <a:gd name="connsiteX2" fmla="*/ 3141779 w 3223194"/>
                  <a:gd name="connsiteY2" fmla="*/ 782570 h 3183120"/>
                  <a:gd name="connsiteX3" fmla="*/ 1926632 w 3223194"/>
                  <a:gd name="connsiteY3" fmla="*/ 577475 h 3183120"/>
                  <a:gd name="connsiteX4" fmla="*/ 457565 w 3223194"/>
                  <a:gd name="connsiteY4" fmla="*/ 59838 h 3183120"/>
                  <a:gd name="connsiteX5" fmla="*/ 127129 w 3223194"/>
                  <a:gd name="connsiteY5" fmla="*/ 1304526 h 3183120"/>
                  <a:gd name="connsiteX6" fmla="*/ 157519 w 3223194"/>
                  <a:gd name="connsiteY6" fmla="*/ 2949610 h 3183120"/>
                  <a:gd name="connsiteX7" fmla="*/ 1212307 w 3223194"/>
                  <a:gd name="connsiteY7" fmla="*/ 3004836 h 3183120"/>
                  <a:gd name="connsiteX8" fmla="*/ 2431002 w 3223194"/>
                  <a:gd name="connsiteY8" fmla="*/ 3058906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3194" h="3183120">
                    <a:moveTo>
                      <a:pt x="2431079" y="3058906"/>
                    </a:moveTo>
                    <a:cubicBezTo>
                      <a:pt x="2728888" y="2852731"/>
                      <a:pt x="2765372" y="2481646"/>
                      <a:pt x="2862096" y="2109327"/>
                    </a:cubicBezTo>
                    <a:cubicBezTo>
                      <a:pt x="2981343" y="1650080"/>
                      <a:pt x="3397011" y="1146327"/>
                      <a:pt x="3141779" y="782570"/>
                    </a:cubicBezTo>
                    <a:cubicBezTo>
                      <a:pt x="2935526" y="488695"/>
                      <a:pt x="2295712" y="673119"/>
                      <a:pt x="1926632" y="577475"/>
                    </a:cubicBezTo>
                    <a:cubicBezTo>
                      <a:pt x="1464608" y="457765"/>
                      <a:pt x="822016" y="-198865"/>
                      <a:pt x="457565" y="59838"/>
                    </a:cubicBezTo>
                    <a:cubicBezTo>
                      <a:pt x="166852" y="266168"/>
                      <a:pt x="221848" y="938146"/>
                      <a:pt x="127129" y="1304526"/>
                    </a:cubicBezTo>
                    <a:cubicBezTo>
                      <a:pt x="8113" y="1764776"/>
                      <a:pt x="-99178" y="2585930"/>
                      <a:pt x="157519" y="2949610"/>
                    </a:cubicBezTo>
                    <a:cubicBezTo>
                      <a:pt x="363849" y="3241942"/>
                      <a:pt x="844539" y="2909655"/>
                      <a:pt x="1212307" y="3004836"/>
                    </a:cubicBezTo>
                    <a:cubicBezTo>
                      <a:pt x="1667544" y="3122695"/>
                      <a:pt x="2068942" y="3309510"/>
                      <a:pt x="2431002" y="3058906"/>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7" name="Freeform: Shape 106">
                <a:extLst>
                  <a:ext uri="{FF2B5EF4-FFF2-40B4-BE49-F238E27FC236}">
                    <a16:creationId xmlns:a16="http://schemas.microsoft.com/office/drawing/2014/main" id="{9F969876-2183-7369-8018-C96633067E10}"/>
                  </a:ext>
                </a:extLst>
              </p:cNvPr>
              <p:cNvSpPr/>
              <p:nvPr/>
            </p:nvSpPr>
            <p:spPr>
              <a:xfrm>
                <a:off x="4574616" y="2574268"/>
                <a:ext cx="3233910" cy="3186151"/>
              </a:xfrm>
              <a:custGeom>
                <a:avLst/>
                <a:gdLst>
                  <a:gd name="connsiteX0" fmla="*/ 2828318 w 3233910"/>
                  <a:gd name="connsiteY0" fmla="*/ 2109987 h 3186151"/>
                  <a:gd name="connsiteX1" fmla="*/ 3153201 w 3233910"/>
                  <a:gd name="connsiteY1" fmla="*/ 770580 h 3186151"/>
                  <a:gd name="connsiteX2" fmla="*/ 1908512 w 3233910"/>
                  <a:gd name="connsiteY2" fmla="*/ 626573 h 3186151"/>
                  <a:gd name="connsiteX3" fmla="*/ 402652 w 3233910"/>
                  <a:gd name="connsiteY3" fmla="*/ 60883 h 3186151"/>
                  <a:gd name="connsiteX4" fmla="*/ 170175 w 3233910"/>
                  <a:gd name="connsiteY4" fmla="*/ 1327014 h 3186151"/>
                  <a:gd name="connsiteX5" fmla="*/ 141404 w 3233910"/>
                  <a:gd name="connsiteY5" fmla="*/ 3023854 h 3186151"/>
                  <a:gd name="connsiteX6" fmla="*/ 1237458 w 3233910"/>
                  <a:gd name="connsiteY6" fmla="*/ 2967238 h 3186151"/>
                  <a:gd name="connsiteX7" fmla="*/ 2466180 w 3233910"/>
                  <a:gd name="connsiteY7" fmla="*/ 3069285 h 3186151"/>
                  <a:gd name="connsiteX8" fmla="*/ 2828318 w 3233910"/>
                  <a:gd name="connsiteY8" fmla="*/ 2110064 h 318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910" h="3186151">
                    <a:moveTo>
                      <a:pt x="2828318" y="2109987"/>
                    </a:moveTo>
                    <a:cubicBezTo>
                      <a:pt x="2950419" y="1638707"/>
                      <a:pt x="3419925" y="1135031"/>
                      <a:pt x="3153201" y="770580"/>
                    </a:cubicBezTo>
                    <a:cubicBezTo>
                      <a:pt x="2948182" y="490434"/>
                      <a:pt x="2270727" y="720366"/>
                      <a:pt x="1908512" y="626573"/>
                    </a:cubicBezTo>
                    <a:cubicBezTo>
                      <a:pt x="1433915" y="503624"/>
                      <a:pt x="768029" y="-210007"/>
                      <a:pt x="402652" y="60883"/>
                    </a:cubicBezTo>
                    <a:cubicBezTo>
                      <a:pt x="126286" y="265747"/>
                      <a:pt x="263197" y="968039"/>
                      <a:pt x="170175" y="1327014"/>
                    </a:cubicBezTo>
                    <a:cubicBezTo>
                      <a:pt x="47611" y="1799914"/>
                      <a:pt x="-127326" y="2658939"/>
                      <a:pt x="141404" y="3023854"/>
                    </a:cubicBezTo>
                    <a:cubicBezTo>
                      <a:pt x="346345" y="3302147"/>
                      <a:pt x="876786" y="2873831"/>
                      <a:pt x="1237458" y="2967238"/>
                    </a:cubicBezTo>
                    <a:cubicBezTo>
                      <a:pt x="1704727" y="3088336"/>
                      <a:pt x="2102963" y="3331072"/>
                      <a:pt x="2466180" y="3069285"/>
                    </a:cubicBezTo>
                    <a:cubicBezTo>
                      <a:pt x="2750877" y="2864112"/>
                      <a:pt x="2733445" y="2476289"/>
                      <a:pt x="2828318" y="2110064"/>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70" name="Graphic 5">
              <a:extLst>
                <a:ext uri="{FF2B5EF4-FFF2-40B4-BE49-F238E27FC236}">
                  <a16:creationId xmlns:a16="http://schemas.microsoft.com/office/drawing/2014/main" id="{BE83E782-B774-4DB9-56EF-B01C38A9663C}"/>
                </a:ext>
              </a:extLst>
            </p:cNvPr>
            <p:cNvGrpSpPr/>
            <p:nvPr/>
          </p:nvGrpSpPr>
          <p:grpSpPr>
            <a:xfrm rot="493675">
              <a:off x="-6806101" y="683791"/>
              <a:ext cx="3322109" cy="2161677"/>
              <a:chOff x="3224705" y="2448010"/>
              <a:chExt cx="5745675" cy="3738674"/>
            </a:xfrm>
            <a:noFill/>
          </p:grpSpPr>
          <p:sp>
            <p:nvSpPr>
              <p:cNvPr id="84" name="Freeform: Shape 83">
                <a:extLst>
                  <a:ext uri="{FF2B5EF4-FFF2-40B4-BE49-F238E27FC236}">
                    <a16:creationId xmlns:a16="http://schemas.microsoft.com/office/drawing/2014/main" id="{D01C5AEF-5570-83C3-B3C3-37DE9B5F8E06}"/>
                  </a:ext>
                </a:extLst>
              </p:cNvPr>
              <p:cNvSpPr/>
              <p:nvPr/>
            </p:nvSpPr>
            <p:spPr>
              <a:xfrm>
                <a:off x="3224705" y="2973429"/>
                <a:ext cx="4086746" cy="2988613"/>
              </a:xfrm>
              <a:custGeom>
                <a:avLst/>
                <a:gdLst>
                  <a:gd name="connsiteX0" fmla="*/ 3021857 w 4086746"/>
                  <a:gd name="connsiteY0" fmla="*/ 21082 h 2988613"/>
                  <a:gd name="connsiteX1" fmla="*/ 1949714 w 4086746"/>
                  <a:gd name="connsiteY1" fmla="*/ 140561 h 2988613"/>
                  <a:gd name="connsiteX2" fmla="*/ 17620 w 4086746"/>
                  <a:gd name="connsiteY2" fmla="*/ 326759 h 2988613"/>
                  <a:gd name="connsiteX3" fmla="*/ 1162808 w 4086746"/>
                  <a:gd name="connsiteY3" fmla="*/ 2051134 h 2988613"/>
                  <a:gd name="connsiteX4" fmla="*/ 2164991 w 4086746"/>
                  <a:gd name="connsiteY4" fmla="*/ 2546943 h 2988613"/>
                  <a:gd name="connsiteX5" fmla="*/ 3449172 w 4086746"/>
                  <a:gd name="connsiteY5" fmla="*/ 2922733 h 2988613"/>
                  <a:gd name="connsiteX6" fmla="*/ 3803596 w 4086746"/>
                  <a:gd name="connsiteY6" fmla="*/ 1748620 h 2988613"/>
                  <a:gd name="connsiteX7" fmla="*/ 3997970 w 4086746"/>
                  <a:gd name="connsiteY7" fmla="*/ 855117 h 2988613"/>
                  <a:gd name="connsiteX8" fmla="*/ 3021857 w 4086746"/>
                  <a:gd name="connsiteY8" fmla="*/ 21160 h 29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746" h="2988613">
                    <a:moveTo>
                      <a:pt x="3021857" y="21082"/>
                    </a:moveTo>
                    <a:cubicBezTo>
                      <a:pt x="2524275" y="34658"/>
                      <a:pt x="2338926" y="-88523"/>
                      <a:pt x="1949714" y="140561"/>
                    </a:cubicBezTo>
                    <a:cubicBezTo>
                      <a:pt x="1650594" y="316654"/>
                      <a:pt x="147126" y="-24349"/>
                      <a:pt x="17620" y="326759"/>
                    </a:cubicBezTo>
                    <a:cubicBezTo>
                      <a:pt x="-151995" y="786777"/>
                      <a:pt x="953624" y="1647191"/>
                      <a:pt x="1162808" y="2051134"/>
                    </a:cubicBezTo>
                    <a:cubicBezTo>
                      <a:pt x="1489850" y="2682542"/>
                      <a:pt x="1817123" y="2418671"/>
                      <a:pt x="2164991" y="2546943"/>
                    </a:cubicBezTo>
                    <a:cubicBezTo>
                      <a:pt x="2623313" y="2715940"/>
                      <a:pt x="3059267" y="3153822"/>
                      <a:pt x="3449172" y="2922733"/>
                    </a:cubicBezTo>
                    <a:cubicBezTo>
                      <a:pt x="3746441" y="2746562"/>
                      <a:pt x="3674708" y="2098108"/>
                      <a:pt x="3803596" y="1748620"/>
                    </a:cubicBezTo>
                    <a:cubicBezTo>
                      <a:pt x="3970588" y="1295698"/>
                      <a:pt x="4222272" y="1242631"/>
                      <a:pt x="3997970" y="855117"/>
                    </a:cubicBezTo>
                    <a:cubicBezTo>
                      <a:pt x="3822185" y="551446"/>
                      <a:pt x="3400038" y="10824"/>
                      <a:pt x="3021857" y="21160"/>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5" name="Freeform: Shape 84">
                <a:extLst>
                  <a:ext uri="{FF2B5EF4-FFF2-40B4-BE49-F238E27FC236}">
                    <a16:creationId xmlns:a16="http://schemas.microsoft.com/office/drawing/2014/main" id="{24F01F94-43F4-15AF-1CAC-376B2A258731}"/>
                  </a:ext>
                </a:extLst>
              </p:cNvPr>
              <p:cNvSpPr/>
              <p:nvPr/>
            </p:nvSpPr>
            <p:spPr>
              <a:xfrm>
                <a:off x="3285345" y="2945042"/>
                <a:ext cx="4163768" cy="2979360"/>
              </a:xfrm>
              <a:custGeom>
                <a:avLst/>
                <a:gdLst>
                  <a:gd name="connsiteX0" fmla="*/ 3793170 w 4163768"/>
                  <a:gd name="connsiteY0" fmla="*/ 1782639 h 2979360"/>
                  <a:gd name="connsiteX1" fmla="*/ 4094681 w 4163768"/>
                  <a:gd name="connsiteY1" fmla="*/ 868155 h 2979360"/>
                  <a:gd name="connsiteX2" fmla="*/ 2987366 w 4163768"/>
                  <a:gd name="connsiteY2" fmla="*/ 28 h 2979360"/>
                  <a:gd name="connsiteX3" fmla="*/ 1885912 w 4163768"/>
                  <a:gd name="connsiteY3" fmla="*/ 197641 h 2979360"/>
                  <a:gd name="connsiteX4" fmla="*/ 15678 w 4163768"/>
                  <a:gd name="connsiteY4" fmla="*/ 437446 h 2979360"/>
                  <a:gd name="connsiteX5" fmla="*/ 1132404 w 4163768"/>
                  <a:gd name="connsiteY5" fmla="*/ 2066409 h 2979360"/>
                  <a:gd name="connsiteX6" fmla="*/ 2140990 w 4163768"/>
                  <a:gd name="connsiteY6" fmla="*/ 2635648 h 2979360"/>
                  <a:gd name="connsiteX7" fmla="*/ 3375266 w 4163768"/>
                  <a:gd name="connsiteY7" fmla="*/ 2903143 h 2979360"/>
                  <a:gd name="connsiteX8" fmla="*/ 3793247 w 4163768"/>
                  <a:gd name="connsiteY8" fmla="*/ 1782639 h 297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768" h="2979360">
                    <a:moveTo>
                      <a:pt x="3793170" y="1782639"/>
                    </a:moveTo>
                    <a:cubicBezTo>
                      <a:pt x="3948438" y="1338818"/>
                      <a:pt x="4315975" y="1250115"/>
                      <a:pt x="4094681" y="868155"/>
                    </a:cubicBezTo>
                    <a:cubicBezTo>
                      <a:pt x="3912417" y="553917"/>
                      <a:pt x="3371717" y="-4523"/>
                      <a:pt x="2987366" y="28"/>
                    </a:cubicBezTo>
                    <a:cubicBezTo>
                      <a:pt x="2503822" y="5735"/>
                      <a:pt x="2269030" y="-27894"/>
                      <a:pt x="1885912" y="197641"/>
                    </a:cubicBezTo>
                    <a:cubicBezTo>
                      <a:pt x="1575531" y="380291"/>
                      <a:pt x="141019" y="77932"/>
                      <a:pt x="15678" y="437446"/>
                    </a:cubicBezTo>
                    <a:cubicBezTo>
                      <a:pt x="-141132" y="887207"/>
                      <a:pt x="925072" y="1670179"/>
                      <a:pt x="1132404" y="2066409"/>
                    </a:cubicBezTo>
                    <a:cubicBezTo>
                      <a:pt x="1452196" y="2678688"/>
                      <a:pt x="1784560" y="2511310"/>
                      <a:pt x="2140990" y="2635648"/>
                    </a:cubicBezTo>
                    <a:cubicBezTo>
                      <a:pt x="2589439" y="2792072"/>
                      <a:pt x="2991608" y="3130376"/>
                      <a:pt x="3375266" y="2903143"/>
                    </a:cubicBezTo>
                    <a:cubicBezTo>
                      <a:pt x="3683333" y="2720725"/>
                      <a:pt x="3668215" y="2140071"/>
                      <a:pt x="3793247" y="1782639"/>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6" name="Freeform: Shape 85">
                <a:extLst>
                  <a:ext uri="{FF2B5EF4-FFF2-40B4-BE49-F238E27FC236}">
                    <a16:creationId xmlns:a16="http://schemas.microsoft.com/office/drawing/2014/main" id="{7D872D14-DDE4-058C-77CD-B42420DC0BBF}"/>
                  </a:ext>
                </a:extLst>
              </p:cNvPr>
              <p:cNvSpPr/>
              <p:nvPr/>
            </p:nvSpPr>
            <p:spPr>
              <a:xfrm>
                <a:off x="3345777" y="2895587"/>
                <a:ext cx="4247432" cy="2996098"/>
              </a:xfrm>
              <a:custGeom>
                <a:avLst/>
                <a:gdLst>
                  <a:gd name="connsiteX0" fmla="*/ 3783028 w 4247432"/>
                  <a:gd name="connsiteY0" fmla="*/ 1837724 h 2996098"/>
                  <a:gd name="connsiteX1" fmla="*/ 4191599 w 4247432"/>
                  <a:gd name="connsiteY1" fmla="*/ 902338 h 2996098"/>
                  <a:gd name="connsiteX2" fmla="*/ 2953081 w 4247432"/>
                  <a:gd name="connsiteY2" fmla="*/ 41 h 2996098"/>
                  <a:gd name="connsiteX3" fmla="*/ 1822318 w 4247432"/>
                  <a:gd name="connsiteY3" fmla="*/ 275790 h 2996098"/>
                  <a:gd name="connsiteX4" fmla="*/ 13867 w 4247432"/>
                  <a:gd name="connsiteY4" fmla="*/ 569202 h 2996098"/>
                  <a:gd name="connsiteX5" fmla="*/ 1102053 w 4247432"/>
                  <a:gd name="connsiteY5" fmla="*/ 2102675 h 2996098"/>
                  <a:gd name="connsiteX6" fmla="*/ 2117041 w 4247432"/>
                  <a:gd name="connsiteY6" fmla="*/ 2745420 h 2996098"/>
                  <a:gd name="connsiteX7" fmla="*/ 3301335 w 4247432"/>
                  <a:gd name="connsiteY7" fmla="*/ 2904699 h 2996098"/>
                  <a:gd name="connsiteX8" fmla="*/ 3782951 w 4247432"/>
                  <a:gd name="connsiteY8" fmla="*/ 1837724 h 29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7432" h="2996098">
                    <a:moveTo>
                      <a:pt x="3783028" y="1837724"/>
                    </a:moveTo>
                    <a:cubicBezTo>
                      <a:pt x="3926880" y="1403159"/>
                      <a:pt x="4410039" y="1278667"/>
                      <a:pt x="4191599" y="902338"/>
                    </a:cubicBezTo>
                    <a:cubicBezTo>
                      <a:pt x="4002856" y="577532"/>
                      <a:pt x="3343681" y="1506"/>
                      <a:pt x="2953081" y="41"/>
                    </a:cubicBezTo>
                    <a:cubicBezTo>
                      <a:pt x="2483575" y="-1733"/>
                      <a:pt x="2199342" y="53802"/>
                      <a:pt x="1822318" y="275790"/>
                    </a:cubicBezTo>
                    <a:cubicBezTo>
                      <a:pt x="1500752" y="465073"/>
                      <a:pt x="134888" y="201125"/>
                      <a:pt x="13867" y="569202"/>
                    </a:cubicBezTo>
                    <a:cubicBezTo>
                      <a:pt x="-130603" y="1008626"/>
                      <a:pt x="896726" y="1714158"/>
                      <a:pt x="1102053" y="2102675"/>
                    </a:cubicBezTo>
                    <a:cubicBezTo>
                      <a:pt x="1414672" y="2695824"/>
                      <a:pt x="1751896" y="2625171"/>
                      <a:pt x="2117041" y="2745420"/>
                    </a:cubicBezTo>
                    <a:cubicBezTo>
                      <a:pt x="2555309" y="2889658"/>
                      <a:pt x="2924002" y="3128075"/>
                      <a:pt x="3301335" y="2904699"/>
                    </a:cubicBezTo>
                    <a:cubicBezTo>
                      <a:pt x="3620201" y="2716033"/>
                      <a:pt x="3661930" y="2203256"/>
                      <a:pt x="3782951" y="183772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7" name="Freeform: Shape 86">
                <a:extLst>
                  <a:ext uri="{FF2B5EF4-FFF2-40B4-BE49-F238E27FC236}">
                    <a16:creationId xmlns:a16="http://schemas.microsoft.com/office/drawing/2014/main" id="{F6BEE9F2-BB9B-DA59-4397-EE72D516552B}"/>
                  </a:ext>
                </a:extLst>
              </p:cNvPr>
              <p:cNvSpPr/>
              <p:nvPr/>
            </p:nvSpPr>
            <p:spPr>
              <a:xfrm>
                <a:off x="3406170" y="2845727"/>
                <a:ext cx="4334890" cy="3021757"/>
              </a:xfrm>
              <a:custGeom>
                <a:avLst/>
                <a:gdLst>
                  <a:gd name="connsiteX0" fmla="*/ 3772848 w 4334890"/>
                  <a:gd name="connsiteY0" fmla="*/ 1893214 h 3021757"/>
                  <a:gd name="connsiteX1" fmla="*/ 4288557 w 4334890"/>
                  <a:gd name="connsiteY1" fmla="*/ 936924 h 3021757"/>
                  <a:gd name="connsiteX2" fmla="*/ 2918837 w 4334890"/>
                  <a:gd name="connsiteY2" fmla="*/ 381 h 3021757"/>
                  <a:gd name="connsiteX3" fmla="*/ 1758762 w 4334890"/>
                  <a:gd name="connsiteY3" fmla="*/ 354188 h 3021757"/>
                  <a:gd name="connsiteX4" fmla="*/ 12172 w 4334890"/>
                  <a:gd name="connsiteY4" fmla="*/ 701207 h 3021757"/>
                  <a:gd name="connsiteX5" fmla="*/ 1071897 w 4334890"/>
                  <a:gd name="connsiteY5" fmla="*/ 2139267 h 3021757"/>
                  <a:gd name="connsiteX6" fmla="*/ 2093286 w 4334890"/>
                  <a:gd name="connsiteY6" fmla="*/ 2855443 h 3021757"/>
                  <a:gd name="connsiteX7" fmla="*/ 3227676 w 4334890"/>
                  <a:gd name="connsiteY7" fmla="*/ 2906427 h 3021757"/>
                  <a:gd name="connsiteX8" fmla="*/ 3772926 w 4334890"/>
                  <a:gd name="connsiteY8" fmla="*/ 1893060 h 30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4890" h="3021757">
                    <a:moveTo>
                      <a:pt x="3772848" y="1893214"/>
                    </a:moveTo>
                    <a:cubicBezTo>
                      <a:pt x="3905671" y="1468137"/>
                      <a:pt x="4503989" y="1307701"/>
                      <a:pt x="4288557" y="936924"/>
                    </a:cubicBezTo>
                    <a:cubicBezTo>
                      <a:pt x="4093411" y="601629"/>
                      <a:pt x="3315684" y="8094"/>
                      <a:pt x="2918837" y="381"/>
                    </a:cubicBezTo>
                    <a:cubicBezTo>
                      <a:pt x="2463446" y="-8412"/>
                      <a:pt x="2129770" y="135826"/>
                      <a:pt x="1758762" y="354188"/>
                    </a:cubicBezTo>
                    <a:cubicBezTo>
                      <a:pt x="1425935" y="550027"/>
                      <a:pt x="128642" y="324415"/>
                      <a:pt x="12172" y="701207"/>
                    </a:cubicBezTo>
                    <a:cubicBezTo>
                      <a:pt x="-120342" y="1129987"/>
                      <a:pt x="868421" y="1758386"/>
                      <a:pt x="1071897" y="2139267"/>
                    </a:cubicBezTo>
                    <a:cubicBezTo>
                      <a:pt x="1377265" y="2713288"/>
                      <a:pt x="1719270" y="2739667"/>
                      <a:pt x="2093286" y="2855443"/>
                    </a:cubicBezTo>
                    <a:cubicBezTo>
                      <a:pt x="2521218" y="2987957"/>
                      <a:pt x="2856591" y="3126024"/>
                      <a:pt x="3227676" y="2906427"/>
                    </a:cubicBezTo>
                    <a:cubicBezTo>
                      <a:pt x="3557340" y="2711514"/>
                      <a:pt x="3656147" y="2266690"/>
                      <a:pt x="3772926" y="1893060"/>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8" name="Freeform: Shape 87">
                <a:extLst>
                  <a:ext uri="{FF2B5EF4-FFF2-40B4-BE49-F238E27FC236}">
                    <a16:creationId xmlns:a16="http://schemas.microsoft.com/office/drawing/2014/main" id="{8396582A-AE14-8667-17FB-771784FD5F90}"/>
                  </a:ext>
                </a:extLst>
              </p:cNvPr>
              <p:cNvSpPr/>
              <p:nvPr/>
            </p:nvSpPr>
            <p:spPr>
              <a:xfrm>
                <a:off x="3466359" y="2795931"/>
                <a:ext cx="4425026" cy="3063471"/>
              </a:xfrm>
              <a:custGeom>
                <a:avLst/>
                <a:gdLst>
                  <a:gd name="connsiteX0" fmla="*/ 3762949 w 4425026"/>
                  <a:gd name="connsiteY0" fmla="*/ 1948641 h 3063471"/>
                  <a:gd name="connsiteX1" fmla="*/ 4385718 w 4425026"/>
                  <a:gd name="connsiteY1" fmla="*/ 971448 h 3063471"/>
                  <a:gd name="connsiteX2" fmla="*/ 2884795 w 4425026"/>
                  <a:gd name="connsiteY2" fmla="*/ 735 h 3063471"/>
                  <a:gd name="connsiteX3" fmla="*/ 1695410 w 4425026"/>
                  <a:gd name="connsiteY3" fmla="*/ 432677 h 3063471"/>
                  <a:gd name="connsiteX4" fmla="*/ 10603 w 4425026"/>
                  <a:gd name="connsiteY4" fmla="*/ 833304 h 3063471"/>
                  <a:gd name="connsiteX5" fmla="*/ 1041789 w 4425026"/>
                  <a:gd name="connsiteY5" fmla="*/ 2175951 h 3063471"/>
                  <a:gd name="connsiteX6" fmla="*/ 2069581 w 4425026"/>
                  <a:gd name="connsiteY6" fmla="*/ 2965634 h 3063471"/>
                  <a:gd name="connsiteX7" fmla="*/ 3154065 w 4425026"/>
                  <a:gd name="connsiteY7" fmla="*/ 2908401 h 3063471"/>
                  <a:gd name="connsiteX8" fmla="*/ 3762949 w 4425026"/>
                  <a:gd name="connsiteY8" fmla="*/ 1948564 h 30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026" h="3063471">
                    <a:moveTo>
                      <a:pt x="3762949" y="1948641"/>
                    </a:moveTo>
                    <a:cubicBezTo>
                      <a:pt x="3885128" y="1533127"/>
                      <a:pt x="4598295" y="1336594"/>
                      <a:pt x="4385718" y="971448"/>
                    </a:cubicBezTo>
                    <a:cubicBezTo>
                      <a:pt x="4184094" y="625586"/>
                      <a:pt x="3287967" y="14927"/>
                      <a:pt x="2884795" y="735"/>
                    </a:cubicBezTo>
                    <a:cubicBezTo>
                      <a:pt x="2443596" y="-14769"/>
                      <a:pt x="2060325" y="217863"/>
                      <a:pt x="1695410" y="432677"/>
                    </a:cubicBezTo>
                    <a:cubicBezTo>
                      <a:pt x="1351399" y="635150"/>
                      <a:pt x="122214" y="447718"/>
                      <a:pt x="10603" y="833304"/>
                    </a:cubicBezTo>
                    <a:cubicBezTo>
                      <a:pt x="-110418" y="1251362"/>
                      <a:pt x="840318" y="1802706"/>
                      <a:pt x="1041789" y="2175951"/>
                    </a:cubicBezTo>
                    <a:cubicBezTo>
                      <a:pt x="1339983" y="2730842"/>
                      <a:pt x="1686617" y="2854485"/>
                      <a:pt x="2069581" y="2965634"/>
                    </a:cubicBezTo>
                    <a:cubicBezTo>
                      <a:pt x="2487022" y="3086809"/>
                      <a:pt x="2789228" y="3124141"/>
                      <a:pt x="3154065" y="2908401"/>
                    </a:cubicBezTo>
                    <a:cubicBezTo>
                      <a:pt x="3494528" y="2707240"/>
                      <a:pt x="3650644" y="2330524"/>
                      <a:pt x="3762949" y="194856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9" name="Freeform: Shape 88">
                <a:extLst>
                  <a:ext uri="{FF2B5EF4-FFF2-40B4-BE49-F238E27FC236}">
                    <a16:creationId xmlns:a16="http://schemas.microsoft.com/office/drawing/2014/main" id="{DFD64678-2277-4A0B-78FB-386E86B592AD}"/>
                  </a:ext>
                </a:extLst>
              </p:cNvPr>
              <p:cNvSpPr/>
              <p:nvPr/>
            </p:nvSpPr>
            <p:spPr>
              <a:xfrm>
                <a:off x="3526436" y="2746166"/>
                <a:ext cx="4516838" cy="3129085"/>
              </a:xfrm>
              <a:custGeom>
                <a:avLst/>
                <a:gdLst>
                  <a:gd name="connsiteX0" fmla="*/ 3753086 w 4516838"/>
                  <a:gd name="connsiteY0" fmla="*/ 2004037 h 3129085"/>
                  <a:gd name="connsiteX1" fmla="*/ 4482992 w 4516838"/>
                  <a:gd name="connsiteY1" fmla="*/ 1005942 h 3129085"/>
                  <a:gd name="connsiteX2" fmla="*/ 2850866 w 4516838"/>
                  <a:gd name="connsiteY2" fmla="*/ 1059 h 3129085"/>
                  <a:gd name="connsiteX3" fmla="*/ 1632171 w 4516838"/>
                  <a:gd name="connsiteY3" fmla="*/ 511136 h 3129085"/>
                  <a:gd name="connsiteX4" fmla="*/ 9147 w 4516838"/>
                  <a:gd name="connsiteY4" fmla="*/ 965447 h 3129085"/>
                  <a:gd name="connsiteX5" fmla="*/ 1011871 w 4516838"/>
                  <a:gd name="connsiteY5" fmla="*/ 2212681 h 3129085"/>
                  <a:gd name="connsiteX6" fmla="*/ 2046065 w 4516838"/>
                  <a:gd name="connsiteY6" fmla="*/ 3075871 h 3129085"/>
                  <a:gd name="connsiteX7" fmla="*/ 3080644 w 4516838"/>
                  <a:gd name="connsiteY7" fmla="*/ 2910345 h 3129085"/>
                  <a:gd name="connsiteX8" fmla="*/ 3753163 w 4516838"/>
                  <a:gd name="connsiteY8" fmla="*/ 2004114 h 31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838" h="3129085">
                    <a:moveTo>
                      <a:pt x="3753086" y="2004037"/>
                    </a:moveTo>
                    <a:cubicBezTo>
                      <a:pt x="3864928" y="1598166"/>
                      <a:pt x="4692561" y="1365534"/>
                      <a:pt x="4482992" y="1005942"/>
                    </a:cubicBezTo>
                    <a:cubicBezTo>
                      <a:pt x="4274888" y="649589"/>
                      <a:pt x="3260286" y="21962"/>
                      <a:pt x="2850866" y="1059"/>
                    </a:cubicBezTo>
                    <a:cubicBezTo>
                      <a:pt x="2423783" y="-20770"/>
                      <a:pt x="1990992" y="299870"/>
                      <a:pt x="1632171" y="511136"/>
                    </a:cubicBezTo>
                    <a:cubicBezTo>
                      <a:pt x="1276976" y="720166"/>
                      <a:pt x="115667" y="570837"/>
                      <a:pt x="9147" y="965447"/>
                    </a:cubicBezTo>
                    <a:cubicBezTo>
                      <a:pt x="-100767" y="1372553"/>
                      <a:pt x="812252" y="1847149"/>
                      <a:pt x="1011871" y="2212681"/>
                    </a:cubicBezTo>
                    <a:cubicBezTo>
                      <a:pt x="1302892" y="2748444"/>
                      <a:pt x="1654000" y="2969583"/>
                      <a:pt x="2046065" y="3075871"/>
                    </a:cubicBezTo>
                    <a:cubicBezTo>
                      <a:pt x="2452939" y="3186094"/>
                      <a:pt x="2721978" y="3122305"/>
                      <a:pt x="3080644" y="2910345"/>
                    </a:cubicBezTo>
                    <a:cubicBezTo>
                      <a:pt x="3431906" y="2702935"/>
                      <a:pt x="3645563" y="2394405"/>
                      <a:pt x="3753163" y="200411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0" name="Freeform: Shape 89">
                <a:extLst>
                  <a:ext uri="{FF2B5EF4-FFF2-40B4-BE49-F238E27FC236}">
                    <a16:creationId xmlns:a16="http://schemas.microsoft.com/office/drawing/2014/main" id="{9AE23B46-65B1-8D2B-6CF1-1C04253B8A31}"/>
                  </a:ext>
                </a:extLst>
              </p:cNvPr>
              <p:cNvSpPr/>
              <p:nvPr/>
            </p:nvSpPr>
            <p:spPr>
              <a:xfrm>
                <a:off x="3586413" y="2696421"/>
                <a:ext cx="4609879" cy="3215724"/>
              </a:xfrm>
              <a:custGeom>
                <a:avLst/>
                <a:gdLst>
                  <a:gd name="connsiteX0" fmla="*/ 3743322 w 4609879"/>
                  <a:gd name="connsiteY0" fmla="*/ 2059413 h 3215724"/>
                  <a:gd name="connsiteX1" fmla="*/ 4580365 w 4609879"/>
                  <a:gd name="connsiteY1" fmla="*/ 1040414 h 3215724"/>
                  <a:gd name="connsiteX2" fmla="*/ 2817037 w 4609879"/>
                  <a:gd name="connsiteY2" fmla="*/ 1361 h 3215724"/>
                  <a:gd name="connsiteX3" fmla="*/ 1568955 w 4609879"/>
                  <a:gd name="connsiteY3" fmla="*/ 589575 h 3215724"/>
                  <a:gd name="connsiteX4" fmla="*/ 7791 w 4609879"/>
                  <a:gd name="connsiteY4" fmla="*/ 1097493 h 3215724"/>
                  <a:gd name="connsiteX5" fmla="*/ 981976 w 4609879"/>
                  <a:gd name="connsiteY5" fmla="*/ 2249313 h 3215724"/>
                  <a:gd name="connsiteX6" fmla="*/ 2022571 w 4609879"/>
                  <a:gd name="connsiteY6" fmla="*/ 3185934 h 3215724"/>
                  <a:gd name="connsiteX7" fmla="*/ 3007169 w 4609879"/>
                  <a:gd name="connsiteY7" fmla="*/ 2912190 h 3215724"/>
                  <a:gd name="connsiteX8" fmla="*/ 3743322 w 4609879"/>
                  <a:gd name="connsiteY8" fmla="*/ 2059567 h 32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9879" h="3215724">
                    <a:moveTo>
                      <a:pt x="3743322" y="2059413"/>
                    </a:moveTo>
                    <a:cubicBezTo>
                      <a:pt x="3845138" y="1663337"/>
                      <a:pt x="4786926" y="1394376"/>
                      <a:pt x="4580365" y="1040414"/>
                    </a:cubicBezTo>
                    <a:cubicBezTo>
                      <a:pt x="4365783" y="673495"/>
                      <a:pt x="3232782" y="29284"/>
                      <a:pt x="2817037" y="1361"/>
                    </a:cubicBezTo>
                    <a:cubicBezTo>
                      <a:pt x="2401292" y="-26560"/>
                      <a:pt x="1921836" y="381934"/>
                      <a:pt x="1568955" y="589575"/>
                    </a:cubicBezTo>
                    <a:cubicBezTo>
                      <a:pt x="1202498" y="805237"/>
                      <a:pt x="108757" y="693858"/>
                      <a:pt x="7791" y="1097493"/>
                    </a:cubicBezTo>
                    <a:cubicBezTo>
                      <a:pt x="-91324" y="1493568"/>
                      <a:pt x="784362" y="1891418"/>
                      <a:pt x="981976" y="2249313"/>
                    </a:cubicBezTo>
                    <a:cubicBezTo>
                      <a:pt x="1265746" y="2765947"/>
                      <a:pt x="1621328" y="3084968"/>
                      <a:pt x="2022571" y="3185934"/>
                    </a:cubicBezTo>
                    <a:cubicBezTo>
                      <a:pt x="2418724" y="3285589"/>
                      <a:pt x="2654827" y="3120217"/>
                      <a:pt x="3007169" y="2912190"/>
                    </a:cubicBezTo>
                    <a:cubicBezTo>
                      <a:pt x="3369229" y="2698533"/>
                      <a:pt x="3640813" y="2458265"/>
                      <a:pt x="3743322" y="2059567"/>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1" name="Freeform: Shape 90">
                <a:extLst>
                  <a:ext uri="{FF2B5EF4-FFF2-40B4-BE49-F238E27FC236}">
                    <a16:creationId xmlns:a16="http://schemas.microsoft.com/office/drawing/2014/main" id="{70817C90-C0E0-1423-E302-C7642952371D}"/>
                  </a:ext>
                </a:extLst>
              </p:cNvPr>
              <p:cNvSpPr/>
              <p:nvPr/>
            </p:nvSpPr>
            <p:spPr>
              <a:xfrm>
                <a:off x="3646345" y="2646648"/>
                <a:ext cx="4703818" cy="3313713"/>
              </a:xfrm>
              <a:custGeom>
                <a:avLst/>
                <a:gdLst>
                  <a:gd name="connsiteX0" fmla="*/ 3733681 w 4703818"/>
                  <a:gd name="connsiteY0" fmla="*/ 2114893 h 3313713"/>
                  <a:gd name="connsiteX1" fmla="*/ 4677784 w 4703818"/>
                  <a:gd name="connsiteY1" fmla="*/ 1074915 h 3313713"/>
                  <a:gd name="connsiteX2" fmla="*/ 2783330 w 4703818"/>
                  <a:gd name="connsiteY2" fmla="*/ 1615 h 3313713"/>
                  <a:gd name="connsiteX3" fmla="*/ 1505937 w 4703818"/>
                  <a:gd name="connsiteY3" fmla="*/ 667886 h 3313713"/>
                  <a:gd name="connsiteX4" fmla="*/ 6557 w 4703818"/>
                  <a:gd name="connsiteY4" fmla="*/ 1229411 h 3313713"/>
                  <a:gd name="connsiteX5" fmla="*/ 952280 w 4703818"/>
                  <a:gd name="connsiteY5" fmla="*/ 2285819 h 3313713"/>
                  <a:gd name="connsiteX6" fmla="*/ 1999200 w 4703818"/>
                  <a:gd name="connsiteY6" fmla="*/ 3295947 h 3313713"/>
                  <a:gd name="connsiteX7" fmla="*/ 2933893 w 4703818"/>
                  <a:gd name="connsiteY7" fmla="*/ 2913910 h 3313713"/>
                  <a:gd name="connsiteX8" fmla="*/ 3733681 w 4703818"/>
                  <a:gd name="connsiteY8" fmla="*/ 2114816 h 33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818" h="3313713">
                    <a:moveTo>
                      <a:pt x="3733681" y="2114893"/>
                    </a:moveTo>
                    <a:cubicBezTo>
                      <a:pt x="3825777" y="1728690"/>
                      <a:pt x="4881491" y="1423323"/>
                      <a:pt x="4677784" y="1074915"/>
                    </a:cubicBezTo>
                    <a:cubicBezTo>
                      <a:pt x="4456722" y="697428"/>
                      <a:pt x="3205245" y="37019"/>
                      <a:pt x="2783330" y="1615"/>
                    </a:cubicBezTo>
                    <a:cubicBezTo>
                      <a:pt x="2384478" y="-31860"/>
                      <a:pt x="1852725" y="463871"/>
                      <a:pt x="1505937" y="667886"/>
                    </a:cubicBezTo>
                    <a:cubicBezTo>
                      <a:pt x="1128296" y="890105"/>
                      <a:pt x="101738" y="816675"/>
                      <a:pt x="6557" y="1229411"/>
                    </a:cubicBezTo>
                    <a:cubicBezTo>
                      <a:pt x="-82223" y="1614457"/>
                      <a:pt x="756517" y="1935560"/>
                      <a:pt x="952280" y="2285819"/>
                    </a:cubicBezTo>
                    <a:cubicBezTo>
                      <a:pt x="1228877" y="2783324"/>
                      <a:pt x="1588778" y="3200611"/>
                      <a:pt x="1999200" y="3295947"/>
                    </a:cubicBezTo>
                    <a:cubicBezTo>
                      <a:pt x="2384478" y="3385421"/>
                      <a:pt x="2587799" y="3118157"/>
                      <a:pt x="2933893" y="2913910"/>
                    </a:cubicBezTo>
                    <a:cubicBezTo>
                      <a:pt x="3306752" y="2694082"/>
                      <a:pt x="3636494" y="2522076"/>
                      <a:pt x="3733681" y="2114816"/>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2" name="Freeform: Shape 91">
                <a:extLst>
                  <a:ext uri="{FF2B5EF4-FFF2-40B4-BE49-F238E27FC236}">
                    <a16:creationId xmlns:a16="http://schemas.microsoft.com/office/drawing/2014/main" id="{AAD71A90-B69F-80D4-154E-46ED48F53A4F}"/>
                  </a:ext>
                </a:extLst>
              </p:cNvPr>
              <p:cNvSpPr/>
              <p:nvPr/>
            </p:nvSpPr>
            <p:spPr>
              <a:xfrm>
                <a:off x="3706188" y="2596973"/>
                <a:ext cx="4798420" cy="3416920"/>
              </a:xfrm>
              <a:custGeom>
                <a:avLst/>
                <a:gdLst>
                  <a:gd name="connsiteX0" fmla="*/ 3724051 w 4798420"/>
                  <a:gd name="connsiteY0" fmla="*/ 2170199 h 3416920"/>
                  <a:gd name="connsiteX1" fmla="*/ 4775292 w 4798420"/>
                  <a:gd name="connsiteY1" fmla="*/ 1109318 h 3416920"/>
                  <a:gd name="connsiteX2" fmla="*/ 2749635 w 4798420"/>
                  <a:gd name="connsiteY2" fmla="*/ 1848 h 3416920"/>
                  <a:gd name="connsiteX3" fmla="*/ 1442932 w 4798420"/>
                  <a:gd name="connsiteY3" fmla="*/ 746255 h 3416920"/>
                  <a:gd name="connsiteX4" fmla="*/ 5412 w 4798420"/>
                  <a:gd name="connsiteY4" fmla="*/ 1361387 h 3416920"/>
                  <a:gd name="connsiteX5" fmla="*/ 922596 w 4798420"/>
                  <a:gd name="connsiteY5" fmla="*/ 2322304 h 3416920"/>
                  <a:gd name="connsiteX6" fmla="*/ 1975918 w 4798420"/>
                  <a:gd name="connsiteY6" fmla="*/ 3405863 h 3416920"/>
                  <a:gd name="connsiteX7" fmla="*/ 2860706 w 4798420"/>
                  <a:gd name="connsiteY7" fmla="*/ 2915608 h 3416920"/>
                  <a:gd name="connsiteX8" fmla="*/ 3724129 w 4798420"/>
                  <a:gd name="connsiteY8" fmla="*/ 2170122 h 34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420" h="3416920">
                    <a:moveTo>
                      <a:pt x="3724051" y="2170199"/>
                    </a:moveTo>
                    <a:cubicBezTo>
                      <a:pt x="3806815" y="1793946"/>
                      <a:pt x="4975991" y="1452172"/>
                      <a:pt x="4775292" y="1109318"/>
                    </a:cubicBezTo>
                    <a:cubicBezTo>
                      <a:pt x="4547751" y="721341"/>
                      <a:pt x="3177798" y="45042"/>
                      <a:pt x="2749635" y="1848"/>
                    </a:cubicBezTo>
                    <a:cubicBezTo>
                      <a:pt x="2364821" y="-36950"/>
                      <a:pt x="1783627" y="545787"/>
                      <a:pt x="1442932" y="746255"/>
                    </a:cubicBezTo>
                    <a:cubicBezTo>
                      <a:pt x="1054030" y="975107"/>
                      <a:pt x="94192" y="939472"/>
                      <a:pt x="5412" y="1361387"/>
                    </a:cubicBezTo>
                    <a:cubicBezTo>
                      <a:pt x="-73263" y="1735248"/>
                      <a:pt x="728761" y="1979759"/>
                      <a:pt x="922596" y="2322304"/>
                    </a:cubicBezTo>
                    <a:cubicBezTo>
                      <a:pt x="1191943" y="2800681"/>
                      <a:pt x="1556163" y="3316697"/>
                      <a:pt x="1975918" y="3405863"/>
                    </a:cubicBezTo>
                    <a:cubicBezTo>
                      <a:pt x="2350320" y="3485463"/>
                      <a:pt x="2520860" y="3115999"/>
                      <a:pt x="2860706" y="2915608"/>
                    </a:cubicBezTo>
                    <a:cubicBezTo>
                      <a:pt x="3244364" y="2689532"/>
                      <a:pt x="3632649" y="2585944"/>
                      <a:pt x="3724129" y="2170122"/>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3" name="Freeform: Shape 92">
                <a:extLst>
                  <a:ext uri="{FF2B5EF4-FFF2-40B4-BE49-F238E27FC236}">
                    <a16:creationId xmlns:a16="http://schemas.microsoft.com/office/drawing/2014/main" id="{5115A3FB-743B-79B2-4B80-5B45800211F5}"/>
                  </a:ext>
                </a:extLst>
              </p:cNvPr>
              <p:cNvSpPr/>
              <p:nvPr/>
            </p:nvSpPr>
            <p:spPr>
              <a:xfrm>
                <a:off x="3765757" y="2547325"/>
                <a:ext cx="4893698" cy="3522930"/>
              </a:xfrm>
              <a:custGeom>
                <a:avLst/>
                <a:gdLst>
                  <a:gd name="connsiteX0" fmla="*/ 3714695 w 4893698"/>
                  <a:gd name="connsiteY0" fmla="*/ 2225478 h 3522930"/>
                  <a:gd name="connsiteX1" fmla="*/ 4872995 w 4893698"/>
                  <a:gd name="connsiteY1" fmla="*/ 1143693 h 3522930"/>
                  <a:gd name="connsiteX2" fmla="*/ 2716137 w 4893698"/>
                  <a:gd name="connsiteY2" fmla="*/ 2054 h 3522930"/>
                  <a:gd name="connsiteX3" fmla="*/ 1380123 w 4893698"/>
                  <a:gd name="connsiteY3" fmla="*/ 824596 h 3522930"/>
                  <a:gd name="connsiteX4" fmla="*/ 4386 w 4893698"/>
                  <a:gd name="connsiteY4" fmla="*/ 1493335 h 3522930"/>
                  <a:gd name="connsiteX5" fmla="*/ 893031 w 4893698"/>
                  <a:gd name="connsiteY5" fmla="*/ 2358840 h 3522930"/>
                  <a:gd name="connsiteX6" fmla="*/ 1952756 w 4893698"/>
                  <a:gd name="connsiteY6" fmla="*/ 3515905 h 3522930"/>
                  <a:gd name="connsiteX7" fmla="*/ 2787562 w 4893698"/>
                  <a:gd name="connsiteY7" fmla="*/ 2917357 h 3522930"/>
                  <a:gd name="connsiteX8" fmla="*/ 3714541 w 4893698"/>
                  <a:gd name="connsiteY8" fmla="*/ 2225478 h 352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698" h="3522930">
                    <a:moveTo>
                      <a:pt x="3714695" y="2225478"/>
                    </a:moveTo>
                    <a:cubicBezTo>
                      <a:pt x="3788357" y="1859175"/>
                      <a:pt x="5070764" y="1480917"/>
                      <a:pt x="4872995" y="1143693"/>
                    </a:cubicBezTo>
                    <a:cubicBezTo>
                      <a:pt x="4639053" y="745149"/>
                      <a:pt x="3150470" y="53347"/>
                      <a:pt x="2716137" y="2054"/>
                    </a:cubicBezTo>
                    <a:cubicBezTo>
                      <a:pt x="2345360" y="-41757"/>
                      <a:pt x="1714801" y="627676"/>
                      <a:pt x="1380123" y="824596"/>
                    </a:cubicBezTo>
                    <a:cubicBezTo>
                      <a:pt x="980036" y="1060081"/>
                      <a:pt x="86455" y="1062164"/>
                      <a:pt x="4386" y="1493335"/>
                    </a:cubicBezTo>
                    <a:cubicBezTo>
                      <a:pt x="-64647" y="1856012"/>
                      <a:pt x="701202" y="2023930"/>
                      <a:pt x="893031" y="2358840"/>
                    </a:cubicBezTo>
                    <a:cubicBezTo>
                      <a:pt x="1155205" y="2818087"/>
                      <a:pt x="1523590" y="3433219"/>
                      <a:pt x="1952756" y="3515905"/>
                    </a:cubicBezTo>
                    <a:cubicBezTo>
                      <a:pt x="2316282" y="3585942"/>
                      <a:pt x="2454040" y="3113968"/>
                      <a:pt x="2787562" y="2917357"/>
                    </a:cubicBezTo>
                    <a:cubicBezTo>
                      <a:pt x="3182018" y="2685033"/>
                      <a:pt x="3629232" y="2649938"/>
                      <a:pt x="3714541" y="2225478"/>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4" name="Freeform: Shape 93">
                <a:extLst>
                  <a:ext uri="{FF2B5EF4-FFF2-40B4-BE49-F238E27FC236}">
                    <a16:creationId xmlns:a16="http://schemas.microsoft.com/office/drawing/2014/main" id="{814F52FD-264A-0D5B-3DD0-20091C0057C3}"/>
                  </a:ext>
                </a:extLst>
              </p:cNvPr>
              <p:cNvSpPr/>
              <p:nvPr/>
            </p:nvSpPr>
            <p:spPr>
              <a:xfrm>
                <a:off x="3825389" y="2497697"/>
                <a:ext cx="4989429" cy="3630406"/>
              </a:xfrm>
              <a:custGeom>
                <a:avLst/>
                <a:gdLst>
                  <a:gd name="connsiteX0" fmla="*/ 3705354 w 4989429"/>
                  <a:gd name="connsiteY0" fmla="*/ 2280737 h 3630406"/>
                  <a:gd name="connsiteX1" fmla="*/ 4970792 w 4989429"/>
                  <a:gd name="connsiteY1" fmla="*/ 1178049 h 3630406"/>
                  <a:gd name="connsiteX2" fmla="*/ 2682730 w 4989429"/>
                  <a:gd name="connsiteY2" fmla="*/ 2241 h 3630406"/>
                  <a:gd name="connsiteX3" fmla="*/ 1317406 w 4989429"/>
                  <a:gd name="connsiteY3" fmla="*/ 902918 h 3630406"/>
                  <a:gd name="connsiteX4" fmla="*/ 3453 w 4989429"/>
                  <a:gd name="connsiteY4" fmla="*/ 1625341 h 3630406"/>
                  <a:gd name="connsiteX5" fmla="*/ 863635 w 4989429"/>
                  <a:gd name="connsiteY5" fmla="*/ 2395433 h 3630406"/>
                  <a:gd name="connsiteX6" fmla="*/ 1929762 w 4989429"/>
                  <a:gd name="connsiteY6" fmla="*/ 3625929 h 3630406"/>
                  <a:gd name="connsiteX7" fmla="*/ 2714663 w 4989429"/>
                  <a:gd name="connsiteY7" fmla="*/ 2919163 h 3630406"/>
                  <a:gd name="connsiteX8" fmla="*/ 3705277 w 4989429"/>
                  <a:gd name="connsiteY8" fmla="*/ 2280814 h 363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429" h="3630406">
                    <a:moveTo>
                      <a:pt x="3705354" y="2280737"/>
                    </a:moveTo>
                    <a:cubicBezTo>
                      <a:pt x="3770145" y="1924384"/>
                      <a:pt x="5165629" y="1509720"/>
                      <a:pt x="4970792" y="1178049"/>
                    </a:cubicBezTo>
                    <a:cubicBezTo>
                      <a:pt x="4730370" y="769015"/>
                      <a:pt x="3123080" y="62173"/>
                      <a:pt x="2682730" y="2241"/>
                    </a:cubicBezTo>
                    <a:cubicBezTo>
                      <a:pt x="2325838" y="-46353"/>
                      <a:pt x="1645991" y="709546"/>
                      <a:pt x="1317406" y="902918"/>
                    </a:cubicBezTo>
                    <a:cubicBezTo>
                      <a:pt x="906058" y="1144960"/>
                      <a:pt x="78271" y="1184760"/>
                      <a:pt x="3453" y="1625341"/>
                    </a:cubicBezTo>
                    <a:cubicBezTo>
                      <a:pt x="-56171" y="1976757"/>
                      <a:pt x="673658" y="2068236"/>
                      <a:pt x="863635" y="2395433"/>
                    </a:cubicBezTo>
                    <a:cubicBezTo>
                      <a:pt x="1118636" y="2835628"/>
                      <a:pt x="1491186" y="3550339"/>
                      <a:pt x="1929762" y="3625929"/>
                    </a:cubicBezTo>
                    <a:cubicBezTo>
                      <a:pt x="2282335" y="3686709"/>
                      <a:pt x="2387313" y="3111917"/>
                      <a:pt x="2714663" y="2919163"/>
                    </a:cubicBezTo>
                    <a:cubicBezTo>
                      <a:pt x="3119918" y="2680592"/>
                      <a:pt x="3626525" y="2714067"/>
                      <a:pt x="3705277" y="228081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5" name="Freeform: Shape 94">
                <a:extLst>
                  <a:ext uri="{FF2B5EF4-FFF2-40B4-BE49-F238E27FC236}">
                    <a16:creationId xmlns:a16="http://schemas.microsoft.com/office/drawing/2014/main" id="{190EBC75-40BF-BC36-BA10-FE5211F627A1}"/>
                  </a:ext>
                </a:extLst>
              </p:cNvPr>
              <p:cNvSpPr/>
              <p:nvPr/>
            </p:nvSpPr>
            <p:spPr>
              <a:xfrm>
                <a:off x="3884910" y="2448010"/>
                <a:ext cx="5085470" cy="3738674"/>
              </a:xfrm>
              <a:custGeom>
                <a:avLst/>
                <a:gdLst>
                  <a:gd name="connsiteX0" fmla="*/ 5068621 w 5085470"/>
                  <a:gd name="connsiteY0" fmla="*/ 1212464 h 3738674"/>
                  <a:gd name="connsiteX1" fmla="*/ 2649357 w 5085470"/>
                  <a:gd name="connsiteY1" fmla="*/ 2408 h 3738674"/>
                  <a:gd name="connsiteX2" fmla="*/ 1254723 w 5085470"/>
                  <a:gd name="connsiteY2" fmla="*/ 981143 h 3738674"/>
                  <a:gd name="connsiteX3" fmla="*/ 2629 w 5085470"/>
                  <a:gd name="connsiteY3" fmla="*/ 1757174 h 3738674"/>
                  <a:gd name="connsiteX4" fmla="*/ 834273 w 5085470"/>
                  <a:gd name="connsiteY4" fmla="*/ 2431853 h 3738674"/>
                  <a:gd name="connsiteX5" fmla="*/ 1906801 w 5085470"/>
                  <a:gd name="connsiteY5" fmla="*/ 3735856 h 3738674"/>
                  <a:gd name="connsiteX6" fmla="*/ 2641798 w 5085470"/>
                  <a:gd name="connsiteY6" fmla="*/ 2920796 h 3738674"/>
                  <a:gd name="connsiteX7" fmla="*/ 3696046 w 5085470"/>
                  <a:gd name="connsiteY7" fmla="*/ 2336054 h 3738674"/>
                  <a:gd name="connsiteX8" fmla="*/ 5068621 w 5085470"/>
                  <a:gd name="connsiteY8" fmla="*/ 1212464 h 37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5470" h="3738674">
                    <a:moveTo>
                      <a:pt x="5068621" y="1212464"/>
                    </a:moveTo>
                    <a:cubicBezTo>
                      <a:pt x="4821720" y="792863"/>
                      <a:pt x="3095646" y="71519"/>
                      <a:pt x="2649357" y="2408"/>
                    </a:cubicBezTo>
                    <a:cubicBezTo>
                      <a:pt x="2306348" y="-50736"/>
                      <a:pt x="1577214" y="791397"/>
                      <a:pt x="1254723" y="981143"/>
                    </a:cubicBezTo>
                    <a:cubicBezTo>
                      <a:pt x="832190" y="1229819"/>
                      <a:pt x="69503" y="1307260"/>
                      <a:pt x="2629" y="1757174"/>
                    </a:cubicBezTo>
                    <a:cubicBezTo>
                      <a:pt x="-47970" y="2097406"/>
                      <a:pt x="646301" y="2112292"/>
                      <a:pt x="834273" y="2431853"/>
                    </a:cubicBezTo>
                    <a:cubicBezTo>
                      <a:pt x="1082023" y="2852919"/>
                      <a:pt x="1458738" y="3667825"/>
                      <a:pt x="1906801" y="3735856"/>
                    </a:cubicBezTo>
                    <a:cubicBezTo>
                      <a:pt x="2248499" y="3787689"/>
                      <a:pt x="2320695" y="3109771"/>
                      <a:pt x="2641798" y="2920796"/>
                    </a:cubicBezTo>
                    <a:cubicBezTo>
                      <a:pt x="3057851" y="2675977"/>
                      <a:pt x="3624313" y="2778024"/>
                      <a:pt x="3696046" y="2336054"/>
                    </a:cubicBezTo>
                    <a:cubicBezTo>
                      <a:pt x="3752276" y="1989652"/>
                      <a:pt x="5260450" y="1538503"/>
                      <a:pt x="5068621" y="121246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71" name="Graphic 5">
              <a:extLst>
                <a:ext uri="{FF2B5EF4-FFF2-40B4-BE49-F238E27FC236}">
                  <a16:creationId xmlns:a16="http://schemas.microsoft.com/office/drawing/2014/main" id="{EA64EF2A-3461-541E-0C80-E3787C2A766B}"/>
                </a:ext>
              </a:extLst>
            </p:cNvPr>
            <p:cNvGrpSpPr/>
            <p:nvPr/>
          </p:nvGrpSpPr>
          <p:grpSpPr>
            <a:xfrm rot="2104378">
              <a:off x="-6412179" y="232532"/>
              <a:ext cx="2239898" cy="2863531"/>
              <a:chOff x="4061078" y="1549502"/>
              <a:chExt cx="3873961" cy="4952549"/>
            </a:xfrm>
            <a:noFill/>
          </p:grpSpPr>
          <p:sp>
            <p:nvSpPr>
              <p:cNvPr id="72" name="Freeform: Shape 71">
                <a:extLst>
                  <a:ext uri="{FF2B5EF4-FFF2-40B4-BE49-F238E27FC236}">
                    <a16:creationId xmlns:a16="http://schemas.microsoft.com/office/drawing/2014/main" id="{800B78E6-F528-1420-1DBC-46CEED661B62}"/>
                  </a:ext>
                </a:extLst>
              </p:cNvPr>
              <p:cNvSpPr/>
              <p:nvPr/>
            </p:nvSpPr>
            <p:spPr>
              <a:xfrm>
                <a:off x="4475868" y="1549502"/>
                <a:ext cx="3007008" cy="4952549"/>
              </a:xfrm>
              <a:custGeom>
                <a:avLst/>
                <a:gdLst>
                  <a:gd name="connsiteX0" fmla="*/ 2976817 w 3007008"/>
                  <a:gd name="connsiteY0" fmla="*/ 2669180 h 4952549"/>
                  <a:gd name="connsiteX1" fmla="*/ 2432801 w 3007008"/>
                  <a:gd name="connsiteY1" fmla="*/ 1308330 h 4952549"/>
                  <a:gd name="connsiteX2" fmla="*/ 1795840 w 3007008"/>
                  <a:gd name="connsiteY2" fmla="*/ 7 h 4952549"/>
                  <a:gd name="connsiteX3" fmla="*/ 437072 w 3007008"/>
                  <a:gd name="connsiteY3" fmla="*/ 1607682 h 4952549"/>
                  <a:gd name="connsiteX4" fmla="*/ 310112 w 3007008"/>
                  <a:gd name="connsiteY4" fmla="*/ 2718545 h 4952549"/>
                  <a:gd name="connsiteX5" fmla="*/ 413007 w 3007008"/>
                  <a:gd name="connsiteY5" fmla="*/ 3875302 h 4952549"/>
                  <a:gd name="connsiteX6" fmla="*/ 1776248 w 3007008"/>
                  <a:gd name="connsiteY6" fmla="*/ 4952536 h 4952549"/>
                  <a:gd name="connsiteX7" fmla="*/ 2522815 w 3007008"/>
                  <a:gd name="connsiteY7" fmla="*/ 3870057 h 4952549"/>
                  <a:gd name="connsiteX8" fmla="*/ 2976817 w 3007008"/>
                  <a:gd name="connsiteY8" fmla="*/ 2669180 h 495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008" h="4952549">
                    <a:moveTo>
                      <a:pt x="2976817" y="2669180"/>
                    </a:moveTo>
                    <a:cubicBezTo>
                      <a:pt x="2795478" y="2205613"/>
                      <a:pt x="2780206" y="1596883"/>
                      <a:pt x="2432801" y="1308330"/>
                    </a:cubicBezTo>
                    <a:cubicBezTo>
                      <a:pt x="2165768" y="1086497"/>
                      <a:pt x="2170087" y="2861"/>
                      <a:pt x="1795840" y="7"/>
                    </a:cubicBezTo>
                    <a:cubicBezTo>
                      <a:pt x="1305585" y="-3772"/>
                      <a:pt x="857599" y="1434442"/>
                      <a:pt x="437072" y="1607682"/>
                    </a:cubicBezTo>
                    <a:cubicBezTo>
                      <a:pt x="-439463" y="1968739"/>
                      <a:pt x="265838" y="2328563"/>
                      <a:pt x="310112" y="2718545"/>
                    </a:cubicBezTo>
                    <a:cubicBezTo>
                      <a:pt x="365185" y="3203940"/>
                      <a:pt x="63519" y="3586749"/>
                      <a:pt x="413007" y="3875302"/>
                    </a:cubicBezTo>
                    <a:cubicBezTo>
                      <a:pt x="679500" y="4095361"/>
                      <a:pt x="1403775" y="4949682"/>
                      <a:pt x="1776248" y="4952536"/>
                    </a:cubicBezTo>
                    <a:cubicBezTo>
                      <a:pt x="2258944" y="4956238"/>
                      <a:pt x="2234184" y="4212294"/>
                      <a:pt x="2522815" y="3870057"/>
                    </a:cubicBezTo>
                    <a:cubicBezTo>
                      <a:pt x="2749045" y="3601790"/>
                      <a:pt x="3114576" y="3021444"/>
                      <a:pt x="2976817" y="2669180"/>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3" name="Freeform: Shape 72">
                <a:extLst>
                  <a:ext uri="{FF2B5EF4-FFF2-40B4-BE49-F238E27FC236}">
                    <a16:creationId xmlns:a16="http://schemas.microsoft.com/office/drawing/2014/main" id="{50F0410B-87D9-D683-0324-CA71847651F3}"/>
                  </a:ext>
                </a:extLst>
              </p:cNvPr>
              <p:cNvSpPr/>
              <p:nvPr/>
            </p:nvSpPr>
            <p:spPr>
              <a:xfrm>
                <a:off x="4482456" y="1627788"/>
                <a:ext cx="3018571" cy="4778052"/>
              </a:xfrm>
              <a:custGeom>
                <a:avLst/>
                <a:gdLst>
                  <a:gd name="connsiteX0" fmla="*/ 1752691 w 3018571"/>
                  <a:gd name="connsiteY0" fmla="*/ 4776677 h 4778052"/>
                  <a:gd name="connsiteX1" fmla="*/ 2591277 w 3018571"/>
                  <a:gd name="connsiteY1" fmla="*/ 3811826 h 4778052"/>
                  <a:gd name="connsiteX2" fmla="*/ 2984730 w 3018571"/>
                  <a:gd name="connsiteY2" fmla="*/ 2584107 h 4778052"/>
                  <a:gd name="connsiteX3" fmla="*/ 2466168 w 3018571"/>
                  <a:gd name="connsiteY3" fmla="*/ 1202817 h 4778052"/>
                  <a:gd name="connsiteX4" fmla="*/ 1720373 w 3018571"/>
                  <a:gd name="connsiteY4" fmla="*/ 11 h 4778052"/>
                  <a:gd name="connsiteX5" fmla="*/ 440974 w 3018571"/>
                  <a:gd name="connsiteY5" fmla="*/ 1547522 h 4778052"/>
                  <a:gd name="connsiteX6" fmla="*/ 238116 w 3018571"/>
                  <a:gd name="connsiteY6" fmla="*/ 2690858 h 4778052"/>
                  <a:gd name="connsiteX7" fmla="*/ 359985 w 3018571"/>
                  <a:gd name="connsiteY7" fmla="*/ 3853863 h 4778052"/>
                  <a:gd name="connsiteX8" fmla="*/ 1752691 w 3018571"/>
                  <a:gd name="connsiteY8" fmla="*/ 4776754 h 477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571" h="4778052">
                    <a:moveTo>
                      <a:pt x="1752691" y="4776677"/>
                    </a:moveTo>
                    <a:cubicBezTo>
                      <a:pt x="2216181" y="4812235"/>
                      <a:pt x="2306966" y="4149435"/>
                      <a:pt x="2591277" y="3811826"/>
                    </a:cubicBezTo>
                    <a:cubicBezTo>
                      <a:pt x="2825220" y="3533917"/>
                      <a:pt x="3119172" y="2944162"/>
                      <a:pt x="2984730" y="2584107"/>
                    </a:cubicBezTo>
                    <a:cubicBezTo>
                      <a:pt x="2815579" y="2131107"/>
                      <a:pt x="2808174" y="1486896"/>
                      <a:pt x="2466168" y="1202817"/>
                    </a:cubicBezTo>
                    <a:cubicBezTo>
                      <a:pt x="2189185" y="972730"/>
                      <a:pt x="2101099" y="-3845"/>
                      <a:pt x="1720373" y="11"/>
                    </a:cubicBezTo>
                    <a:cubicBezTo>
                      <a:pt x="1244079" y="4794"/>
                      <a:pt x="830648" y="1354614"/>
                      <a:pt x="440974" y="1547522"/>
                    </a:cubicBezTo>
                    <a:cubicBezTo>
                      <a:pt x="-382030" y="1955091"/>
                      <a:pt x="190216" y="2298408"/>
                      <a:pt x="238116" y="2690858"/>
                    </a:cubicBezTo>
                    <a:cubicBezTo>
                      <a:pt x="294422" y="3162909"/>
                      <a:pt x="16205" y="3569861"/>
                      <a:pt x="359985" y="3853863"/>
                    </a:cubicBezTo>
                    <a:cubicBezTo>
                      <a:pt x="635965" y="4081944"/>
                      <a:pt x="1362169" y="4746827"/>
                      <a:pt x="1752691" y="4776754"/>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4" name="Freeform: Shape 73">
                <a:extLst>
                  <a:ext uri="{FF2B5EF4-FFF2-40B4-BE49-F238E27FC236}">
                    <a16:creationId xmlns:a16="http://schemas.microsoft.com/office/drawing/2014/main" id="{9B72F330-2CDA-09DA-C956-1CB43D62B75C}"/>
                  </a:ext>
                </a:extLst>
              </p:cNvPr>
              <p:cNvSpPr/>
              <p:nvPr/>
            </p:nvSpPr>
            <p:spPr>
              <a:xfrm>
                <a:off x="4484173" y="1705758"/>
                <a:ext cx="3036493" cy="4605873"/>
              </a:xfrm>
              <a:custGeom>
                <a:avLst/>
                <a:gdLst>
                  <a:gd name="connsiteX0" fmla="*/ 1734082 w 3036493"/>
                  <a:gd name="connsiteY0" fmla="*/ 4601058 h 4605873"/>
                  <a:gd name="connsiteX1" fmla="*/ 2664764 w 3036493"/>
                  <a:gd name="connsiteY1" fmla="*/ 3753833 h 4605873"/>
                  <a:gd name="connsiteX2" fmla="*/ 2997591 w 3036493"/>
                  <a:gd name="connsiteY2" fmla="*/ 2499272 h 4605873"/>
                  <a:gd name="connsiteX3" fmla="*/ 2504559 w 3036493"/>
                  <a:gd name="connsiteY3" fmla="*/ 1097465 h 4605873"/>
                  <a:gd name="connsiteX4" fmla="*/ 1649930 w 3036493"/>
                  <a:gd name="connsiteY4" fmla="*/ 100 h 4605873"/>
                  <a:gd name="connsiteX5" fmla="*/ 449901 w 3036493"/>
                  <a:gd name="connsiteY5" fmla="*/ 1487524 h 4605873"/>
                  <a:gd name="connsiteX6" fmla="*/ 171221 w 3036493"/>
                  <a:gd name="connsiteY6" fmla="*/ 2663410 h 4605873"/>
                  <a:gd name="connsiteX7" fmla="*/ 311988 w 3036493"/>
                  <a:gd name="connsiteY7" fmla="*/ 3832586 h 4605873"/>
                  <a:gd name="connsiteX8" fmla="*/ 1734159 w 3036493"/>
                  <a:gd name="connsiteY8" fmla="*/ 4601135 h 46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493" h="4605873">
                    <a:moveTo>
                      <a:pt x="1734082" y="4601058"/>
                    </a:moveTo>
                    <a:cubicBezTo>
                      <a:pt x="2177440" y="4664460"/>
                      <a:pt x="2384618" y="4086814"/>
                      <a:pt x="2664764" y="3753833"/>
                    </a:cubicBezTo>
                    <a:cubicBezTo>
                      <a:pt x="2906420" y="3466283"/>
                      <a:pt x="3128562" y="2867271"/>
                      <a:pt x="2997591" y="2499272"/>
                    </a:cubicBezTo>
                    <a:cubicBezTo>
                      <a:pt x="2840240" y="2056917"/>
                      <a:pt x="2841089" y="1377070"/>
                      <a:pt x="2504559" y="1097465"/>
                    </a:cubicBezTo>
                    <a:cubicBezTo>
                      <a:pt x="2217549" y="859048"/>
                      <a:pt x="2037290" y="-10699"/>
                      <a:pt x="1649930" y="100"/>
                    </a:cubicBezTo>
                    <a:cubicBezTo>
                      <a:pt x="1187597" y="12981"/>
                      <a:pt x="808491" y="1275410"/>
                      <a:pt x="449901" y="1487524"/>
                    </a:cubicBezTo>
                    <a:cubicBezTo>
                      <a:pt x="-320113" y="1942838"/>
                      <a:pt x="120622" y="2268337"/>
                      <a:pt x="171221" y="2663410"/>
                    </a:cubicBezTo>
                    <a:cubicBezTo>
                      <a:pt x="229996" y="3121963"/>
                      <a:pt x="-26007" y="3553212"/>
                      <a:pt x="311988" y="3832586"/>
                    </a:cubicBezTo>
                    <a:cubicBezTo>
                      <a:pt x="597533" y="4068688"/>
                      <a:pt x="1324122" y="4542514"/>
                      <a:pt x="1734159" y="4601135"/>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5" name="Freeform: Shape 74">
                <a:extLst>
                  <a:ext uri="{FF2B5EF4-FFF2-40B4-BE49-F238E27FC236}">
                    <a16:creationId xmlns:a16="http://schemas.microsoft.com/office/drawing/2014/main" id="{24BD1479-BF0F-3ABB-BDB0-4B7924E7C180}"/>
                  </a:ext>
                </a:extLst>
              </p:cNvPr>
              <p:cNvSpPr/>
              <p:nvPr/>
            </p:nvSpPr>
            <p:spPr>
              <a:xfrm>
                <a:off x="4477865" y="1783678"/>
                <a:ext cx="3064583" cy="4435839"/>
              </a:xfrm>
              <a:custGeom>
                <a:avLst/>
                <a:gdLst>
                  <a:gd name="connsiteX0" fmla="*/ 1723421 w 3064583"/>
                  <a:gd name="connsiteY0" fmla="*/ 4425487 h 4435839"/>
                  <a:gd name="connsiteX1" fmla="*/ 2746122 w 3064583"/>
                  <a:gd name="connsiteY1" fmla="*/ 3695890 h 4435839"/>
                  <a:gd name="connsiteX2" fmla="*/ 3018400 w 3064583"/>
                  <a:gd name="connsiteY2" fmla="*/ 2414487 h 4435839"/>
                  <a:gd name="connsiteX3" fmla="*/ 2550822 w 3064583"/>
                  <a:gd name="connsiteY3" fmla="*/ 992240 h 4435839"/>
                  <a:gd name="connsiteX4" fmla="*/ 1587359 w 3064583"/>
                  <a:gd name="connsiteY4" fmla="*/ 315 h 4435839"/>
                  <a:gd name="connsiteX5" fmla="*/ 466700 w 3064583"/>
                  <a:gd name="connsiteY5" fmla="*/ 1427576 h 4435839"/>
                  <a:gd name="connsiteX6" fmla="*/ 112198 w 3064583"/>
                  <a:gd name="connsiteY6" fmla="*/ 2635935 h 4435839"/>
                  <a:gd name="connsiteX7" fmla="*/ 271940 w 3064583"/>
                  <a:gd name="connsiteY7" fmla="*/ 3811281 h 4435839"/>
                  <a:gd name="connsiteX8" fmla="*/ 1723498 w 3064583"/>
                  <a:gd name="connsiteY8" fmla="*/ 4425487 h 44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583" h="4435839">
                    <a:moveTo>
                      <a:pt x="1723421" y="4425487"/>
                    </a:moveTo>
                    <a:cubicBezTo>
                      <a:pt x="2146185" y="4513187"/>
                      <a:pt x="2470296" y="4024167"/>
                      <a:pt x="2746122" y="3695890"/>
                    </a:cubicBezTo>
                    <a:cubicBezTo>
                      <a:pt x="2995492" y="3398699"/>
                      <a:pt x="3145592" y="2790508"/>
                      <a:pt x="3018400" y="2414487"/>
                    </a:cubicBezTo>
                    <a:cubicBezTo>
                      <a:pt x="2872465" y="1983084"/>
                      <a:pt x="2881952" y="1267371"/>
                      <a:pt x="2550822" y="992240"/>
                    </a:cubicBezTo>
                    <a:cubicBezTo>
                      <a:pt x="2253785" y="745493"/>
                      <a:pt x="1981275" y="-17734"/>
                      <a:pt x="1587359" y="315"/>
                    </a:cubicBezTo>
                    <a:cubicBezTo>
                      <a:pt x="1138987" y="20832"/>
                      <a:pt x="794205" y="1197181"/>
                      <a:pt x="466700" y="1427576"/>
                    </a:cubicBezTo>
                    <a:cubicBezTo>
                      <a:pt x="-250479" y="1932100"/>
                      <a:pt x="58205" y="2238316"/>
                      <a:pt x="112198" y="2635935"/>
                    </a:cubicBezTo>
                    <a:cubicBezTo>
                      <a:pt x="172593" y="3081144"/>
                      <a:pt x="-60347" y="3536534"/>
                      <a:pt x="271940" y="3811281"/>
                    </a:cubicBezTo>
                    <a:cubicBezTo>
                      <a:pt x="566972" y="4055483"/>
                      <a:pt x="1293253" y="4336245"/>
                      <a:pt x="1723498" y="4425487"/>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6" name="Freeform: Shape 75">
                <a:extLst>
                  <a:ext uri="{FF2B5EF4-FFF2-40B4-BE49-F238E27FC236}">
                    <a16:creationId xmlns:a16="http://schemas.microsoft.com/office/drawing/2014/main" id="{3B9A40C2-33E5-71FC-72B8-ADC172C01212}"/>
                  </a:ext>
                </a:extLst>
              </p:cNvPr>
              <p:cNvSpPr/>
              <p:nvPr/>
            </p:nvSpPr>
            <p:spPr>
              <a:xfrm>
                <a:off x="4460130" y="1861400"/>
                <a:ext cx="3107969" cy="4268490"/>
              </a:xfrm>
              <a:custGeom>
                <a:avLst/>
                <a:gdLst>
                  <a:gd name="connsiteX0" fmla="*/ 1724263 w 3107969"/>
                  <a:gd name="connsiteY0" fmla="*/ 4250116 h 4268490"/>
                  <a:gd name="connsiteX1" fmla="*/ 2838983 w 3107969"/>
                  <a:gd name="connsiteY1" fmla="*/ 3638145 h 4268490"/>
                  <a:gd name="connsiteX2" fmla="*/ 3050712 w 3107969"/>
                  <a:gd name="connsiteY2" fmla="*/ 2329900 h 4268490"/>
                  <a:gd name="connsiteX3" fmla="*/ 2608666 w 3107969"/>
                  <a:gd name="connsiteY3" fmla="*/ 887212 h 4268490"/>
                  <a:gd name="connsiteX4" fmla="*/ 1536291 w 3107969"/>
                  <a:gd name="connsiteY4" fmla="*/ 728 h 4268490"/>
                  <a:gd name="connsiteX5" fmla="*/ 495001 w 3107969"/>
                  <a:gd name="connsiteY5" fmla="*/ 1367826 h 4268490"/>
                  <a:gd name="connsiteX6" fmla="*/ 64601 w 3107969"/>
                  <a:gd name="connsiteY6" fmla="*/ 2608657 h 4268490"/>
                  <a:gd name="connsiteX7" fmla="*/ 243317 w 3107969"/>
                  <a:gd name="connsiteY7" fmla="*/ 3790251 h 4268490"/>
                  <a:gd name="connsiteX8" fmla="*/ 1724340 w 3107969"/>
                  <a:gd name="connsiteY8" fmla="*/ 4250116 h 426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7969" h="4268490">
                    <a:moveTo>
                      <a:pt x="1724263" y="4250116"/>
                    </a:moveTo>
                    <a:cubicBezTo>
                      <a:pt x="2126510" y="4359027"/>
                      <a:pt x="2567400" y="3961794"/>
                      <a:pt x="2838983" y="3638145"/>
                    </a:cubicBezTo>
                    <a:cubicBezTo>
                      <a:pt x="3096066" y="3331235"/>
                      <a:pt x="3173893" y="2714020"/>
                      <a:pt x="3050712" y="2329900"/>
                    </a:cubicBezTo>
                    <a:cubicBezTo>
                      <a:pt x="2915808" y="1909528"/>
                      <a:pt x="2934396" y="1157793"/>
                      <a:pt x="2608666" y="887212"/>
                    </a:cubicBezTo>
                    <a:cubicBezTo>
                      <a:pt x="2301601" y="632135"/>
                      <a:pt x="1936918" y="-24880"/>
                      <a:pt x="1536291" y="728"/>
                    </a:cubicBezTo>
                    <a:cubicBezTo>
                      <a:pt x="1101957" y="28496"/>
                      <a:pt x="791576" y="1119844"/>
                      <a:pt x="495001" y="1367826"/>
                    </a:cubicBezTo>
                    <a:cubicBezTo>
                      <a:pt x="-169265" y="1923180"/>
                      <a:pt x="7215" y="2208570"/>
                      <a:pt x="64601" y="2608657"/>
                    </a:cubicBezTo>
                    <a:cubicBezTo>
                      <a:pt x="126539" y="3040445"/>
                      <a:pt x="-83262" y="3520055"/>
                      <a:pt x="243317" y="3790251"/>
                    </a:cubicBezTo>
                    <a:cubicBezTo>
                      <a:pt x="547914" y="4042475"/>
                      <a:pt x="1273500" y="4128092"/>
                      <a:pt x="1724340" y="4250116"/>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7" name="Freeform: Shape 76">
                <a:extLst>
                  <a:ext uri="{FF2B5EF4-FFF2-40B4-BE49-F238E27FC236}">
                    <a16:creationId xmlns:a16="http://schemas.microsoft.com/office/drawing/2014/main" id="{40832FC1-B4F1-24C1-0450-C546178E1F13}"/>
                  </a:ext>
                </a:extLst>
              </p:cNvPr>
              <p:cNvSpPr/>
              <p:nvPr/>
            </p:nvSpPr>
            <p:spPr>
              <a:xfrm>
                <a:off x="4426209" y="1938811"/>
                <a:ext cx="3173562" cy="4104897"/>
              </a:xfrm>
              <a:custGeom>
                <a:avLst/>
                <a:gdLst>
                  <a:gd name="connsiteX0" fmla="*/ 1741215 w 3173562"/>
                  <a:gd name="connsiteY0" fmla="*/ 4075055 h 4104897"/>
                  <a:gd name="connsiteX1" fmla="*/ 2947955 w 3173562"/>
                  <a:gd name="connsiteY1" fmla="*/ 3580712 h 4104897"/>
                  <a:gd name="connsiteX2" fmla="*/ 3099057 w 3173562"/>
                  <a:gd name="connsiteY2" fmla="*/ 2245625 h 4104897"/>
                  <a:gd name="connsiteX3" fmla="*/ 2682464 w 3173562"/>
                  <a:gd name="connsiteY3" fmla="*/ 782497 h 4104897"/>
                  <a:gd name="connsiteX4" fmla="*/ 1501255 w 3173562"/>
                  <a:gd name="connsiteY4" fmla="*/ 1452 h 4104897"/>
                  <a:gd name="connsiteX5" fmla="*/ 539335 w 3173562"/>
                  <a:gd name="connsiteY5" fmla="*/ 1308387 h 4104897"/>
                  <a:gd name="connsiteX6" fmla="*/ 33114 w 3173562"/>
                  <a:gd name="connsiteY6" fmla="*/ 2581691 h 4104897"/>
                  <a:gd name="connsiteX7" fmla="*/ 230727 w 3173562"/>
                  <a:gd name="connsiteY7" fmla="*/ 3769455 h 4104897"/>
                  <a:gd name="connsiteX8" fmla="*/ 1741215 w 3173562"/>
                  <a:gd name="connsiteY8" fmla="*/ 4074978 h 4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562" h="4104897">
                    <a:moveTo>
                      <a:pt x="1741215" y="4075055"/>
                    </a:moveTo>
                    <a:cubicBezTo>
                      <a:pt x="2123407" y="4202555"/>
                      <a:pt x="2680613" y="3899655"/>
                      <a:pt x="2947955" y="3580712"/>
                    </a:cubicBezTo>
                    <a:cubicBezTo>
                      <a:pt x="3212750" y="3264160"/>
                      <a:pt x="3218073" y="2637921"/>
                      <a:pt x="3099057" y="2245625"/>
                    </a:cubicBezTo>
                    <a:cubicBezTo>
                      <a:pt x="2974874" y="1836359"/>
                      <a:pt x="3002796" y="1048604"/>
                      <a:pt x="2682464" y="782497"/>
                    </a:cubicBezTo>
                    <a:cubicBezTo>
                      <a:pt x="2365449" y="519089"/>
                      <a:pt x="1908516" y="-31946"/>
                      <a:pt x="1501255" y="1452"/>
                    </a:cubicBezTo>
                    <a:cubicBezTo>
                      <a:pt x="1080960" y="36008"/>
                      <a:pt x="805288" y="1043668"/>
                      <a:pt x="539335" y="1308387"/>
                    </a:cubicBezTo>
                    <a:cubicBezTo>
                      <a:pt x="-71324" y="1916191"/>
                      <a:pt x="-27821" y="2179059"/>
                      <a:pt x="33114" y="2581691"/>
                    </a:cubicBezTo>
                    <a:cubicBezTo>
                      <a:pt x="96440" y="3000135"/>
                      <a:pt x="-90144" y="3503888"/>
                      <a:pt x="230727" y="3769455"/>
                    </a:cubicBezTo>
                    <a:cubicBezTo>
                      <a:pt x="544811" y="4029701"/>
                      <a:pt x="1270089" y="3917782"/>
                      <a:pt x="1741215" y="4074978"/>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8" name="Freeform: Shape 77">
                <a:extLst>
                  <a:ext uri="{FF2B5EF4-FFF2-40B4-BE49-F238E27FC236}">
                    <a16:creationId xmlns:a16="http://schemas.microsoft.com/office/drawing/2014/main" id="{C0FFD553-768E-62A3-45F9-8DE4E95A0896}"/>
                  </a:ext>
                </a:extLst>
              </p:cNvPr>
              <p:cNvSpPr/>
              <p:nvPr/>
            </p:nvSpPr>
            <p:spPr>
              <a:xfrm>
                <a:off x="4376099" y="2015664"/>
                <a:ext cx="3263713" cy="3947335"/>
              </a:xfrm>
              <a:custGeom>
                <a:avLst/>
                <a:gdLst>
                  <a:gd name="connsiteX0" fmla="*/ 1774433 w 3263713"/>
                  <a:gd name="connsiteY0" fmla="*/ 3900552 h 3947335"/>
                  <a:gd name="connsiteX1" fmla="*/ 3073192 w 3263713"/>
                  <a:gd name="connsiteY1" fmla="*/ 3523836 h 3947335"/>
                  <a:gd name="connsiteX2" fmla="*/ 3163745 w 3263713"/>
                  <a:gd name="connsiteY2" fmla="*/ 2161907 h 3947335"/>
                  <a:gd name="connsiteX3" fmla="*/ 2772683 w 3263713"/>
                  <a:gd name="connsiteY3" fmla="*/ 678262 h 3947335"/>
                  <a:gd name="connsiteX4" fmla="*/ 1482563 w 3263713"/>
                  <a:gd name="connsiteY4" fmla="*/ 2735 h 3947335"/>
                  <a:gd name="connsiteX5" fmla="*/ 600012 w 3263713"/>
                  <a:gd name="connsiteY5" fmla="*/ 1249583 h 3947335"/>
                  <a:gd name="connsiteX6" fmla="*/ 17970 w 3263713"/>
                  <a:gd name="connsiteY6" fmla="*/ 2555437 h 3947335"/>
                  <a:gd name="connsiteX7" fmla="*/ 234558 w 3263713"/>
                  <a:gd name="connsiteY7" fmla="*/ 3749449 h 3947335"/>
                  <a:gd name="connsiteX8" fmla="*/ 1774433 w 3263713"/>
                  <a:gd name="connsiteY8" fmla="*/ 3900629 h 394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713" h="3947335">
                    <a:moveTo>
                      <a:pt x="1774433" y="3900552"/>
                    </a:moveTo>
                    <a:cubicBezTo>
                      <a:pt x="2137188" y="4044635"/>
                      <a:pt x="2810169" y="3838151"/>
                      <a:pt x="3073192" y="3523836"/>
                    </a:cubicBezTo>
                    <a:cubicBezTo>
                      <a:pt x="3345701" y="3197643"/>
                      <a:pt x="3278210" y="2562533"/>
                      <a:pt x="3163745" y="2161907"/>
                    </a:cubicBezTo>
                    <a:cubicBezTo>
                      <a:pt x="3049975" y="1763902"/>
                      <a:pt x="3087538" y="939895"/>
                      <a:pt x="2772683" y="678262"/>
                    </a:cubicBezTo>
                    <a:cubicBezTo>
                      <a:pt x="2445641" y="406524"/>
                      <a:pt x="1896534" y="-38994"/>
                      <a:pt x="1482563" y="2735"/>
                    </a:cubicBezTo>
                    <a:cubicBezTo>
                      <a:pt x="1068593" y="44463"/>
                      <a:pt x="835884" y="968666"/>
                      <a:pt x="600012" y="1249583"/>
                    </a:cubicBezTo>
                    <a:cubicBezTo>
                      <a:pt x="44118" y="1911380"/>
                      <a:pt x="-46590" y="2150260"/>
                      <a:pt x="17970" y="2555437"/>
                    </a:cubicBezTo>
                    <a:cubicBezTo>
                      <a:pt x="82530" y="2960460"/>
                      <a:pt x="-80606" y="3488355"/>
                      <a:pt x="234558" y="3749449"/>
                    </a:cubicBezTo>
                    <a:cubicBezTo>
                      <a:pt x="558206" y="4017716"/>
                      <a:pt x="1283870" y="3705792"/>
                      <a:pt x="1774433" y="3900629"/>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9" name="Freeform: Shape 78">
                <a:extLst>
                  <a:ext uri="{FF2B5EF4-FFF2-40B4-BE49-F238E27FC236}">
                    <a16:creationId xmlns:a16="http://schemas.microsoft.com/office/drawing/2014/main" id="{7F01121D-8A83-6967-8023-95B2D88F2250}"/>
                  </a:ext>
                </a:extLst>
              </p:cNvPr>
              <p:cNvSpPr/>
              <p:nvPr/>
            </p:nvSpPr>
            <p:spPr>
              <a:xfrm>
                <a:off x="4316854" y="2091550"/>
                <a:ext cx="3371549" cy="3814147"/>
              </a:xfrm>
              <a:custGeom>
                <a:avLst/>
                <a:gdLst>
                  <a:gd name="connsiteX0" fmla="*/ 1816709 w 3371549"/>
                  <a:gd name="connsiteY0" fmla="*/ 3727016 h 3814147"/>
                  <a:gd name="connsiteX1" fmla="*/ 3207564 w 3371549"/>
                  <a:gd name="connsiteY1" fmla="*/ 3467928 h 3814147"/>
                  <a:gd name="connsiteX2" fmla="*/ 3237568 w 3371549"/>
                  <a:gd name="connsiteY2" fmla="*/ 2079156 h 3814147"/>
                  <a:gd name="connsiteX3" fmla="*/ 2871960 w 3371549"/>
                  <a:gd name="connsiteY3" fmla="*/ 575071 h 3814147"/>
                  <a:gd name="connsiteX4" fmla="*/ 1473006 w 3371549"/>
                  <a:gd name="connsiteY4" fmla="*/ 4984 h 3814147"/>
                  <a:gd name="connsiteX5" fmla="*/ 669824 w 3371549"/>
                  <a:gd name="connsiteY5" fmla="*/ 1191668 h 3814147"/>
                  <a:gd name="connsiteX6" fmla="*/ 11883 w 3371549"/>
                  <a:gd name="connsiteY6" fmla="*/ 2529996 h 3814147"/>
                  <a:gd name="connsiteX7" fmla="*/ 247369 w 3371549"/>
                  <a:gd name="connsiteY7" fmla="*/ 3730178 h 3814147"/>
                  <a:gd name="connsiteX8" fmla="*/ 1816709 w 3371549"/>
                  <a:gd name="connsiteY8" fmla="*/ 3727016 h 381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549" h="3814147">
                    <a:moveTo>
                      <a:pt x="1816709" y="3727016"/>
                    </a:moveTo>
                    <a:cubicBezTo>
                      <a:pt x="2160874" y="3886063"/>
                      <a:pt x="2948707" y="3777615"/>
                      <a:pt x="3207564" y="3467928"/>
                    </a:cubicBezTo>
                    <a:cubicBezTo>
                      <a:pt x="3487786" y="3132092"/>
                      <a:pt x="3347173" y="2488190"/>
                      <a:pt x="3237568" y="2079156"/>
                    </a:cubicBezTo>
                    <a:cubicBezTo>
                      <a:pt x="3133902" y="1692567"/>
                      <a:pt x="3181416" y="832231"/>
                      <a:pt x="2871960" y="575071"/>
                    </a:cubicBezTo>
                    <a:cubicBezTo>
                      <a:pt x="2534890" y="295002"/>
                      <a:pt x="1893533" y="-45307"/>
                      <a:pt x="1473006" y="4984"/>
                    </a:cubicBezTo>
                    <a:cubicBezTo>
                      <a:pt x="1080710" y="51880"/>
                      <a:pt x="876308" y="895248"/>
                      <a:pt x="669824" y="1191668"/>
                    </a:cubicBezTo>
                    <a:cubicBezTo>
                      <a:pt x="170313" y="1908693"/>
                      <a:pt x="-56379" y="2122427"/>
                      <a:pt x="11883" y="2529996"/>
                    </a:cubicBezTo>
                    <a:cubicBezTo>
                      <a:pt x="80145" y="2937564"/>
                      <a:pt x="-62010" y="3473713"/>
                      <a:pt x="247369" y="3730178"/>
                    </a:cubicBezTo>
                    <a:cubicBezTo>
                      <a:pt x="580505" y="4006544"/>
                      <a:pt x="1307942" y="3491916"/>
                      <a:pt x="1816709" y="3727016"/>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0" name="Freeform: Shape 79">
                <a:extLst>
                  <a:ext uri="{FF2B5EF4-FFF2-40B4-BE49-F238E27FC236}">
                    <a16:creationId xmlns:a16="http://schemas.microsoft.com/office/drawing/2014/main" id="{A121AB21-0EAC-75A3-FCD8-F13698291123}"/>
                  </a:ext>
                </a:extLst>
              </p:cNvPr>
              <p:cNvSpPr/>
              <p:nvPr/>
            </p:nvSpPr>
            <p:spPr>
              <a:xfrm>
                <a:off x="4254170" y="2165535"/>
                <a:ext cx="3489733" cy="3780696"/>
              </a:xfrm>
              <a:custGeom>
                <a:avLst/>
                <a:gdLst>
                  <a:gd name="connsiteX0" fmla="*/ 1862424 w 3489733"/>
                  <a:gd name="connsiteY0" fmla="*/ 3555381 h 3780696"/>
                  <a:gd name="connsiteX1" fmla="*/ 3345298 w 3489733"/>
                  <a:gd name="connsiteY1" fmla="*/ 3413920 h 3780696"/>
                  <a:gd name="connsiteX2" fmla="*/ 3314677 w 3489733"/>
                  <a:gd name="connsiteY2" fmla="*/ 1998383 h 3780696"/>
                  <a:gd name="connsiteX3" fmla="*/ 2974599 w 3489733"/>
                  <a:gd name="connsiteY3" fmla="*/ 473858 h 3780696"/>
                  <a:gd name="connsiteX4" fmla="*/ 1466734 w 3489733"/>
                  <a:gd name="connsiteY4" fmla="*/ 9211 h 3780696"/>
                  <a:gd name="connsiteX5" fmla="*/ 742922 w 3489733"/>
                  <a:gd name="connsiteY5" fmla="*/ 1135733 h 3780696"/>
                  <a:gd name="connsiteX6" fmla="*/ 9159 w 3489733"/>
                  <a:gd name="connsiteY6" fmla="*/ 2506532 h 3780696"/>
                  <a:gd name="connsiteX7" fmla="*/ 263620 w 3489733"/>
                  <a:gd name="connsiteY7" fmla="*/ 3712886 h 3780696"/>
                  <a:gd name="connsiteX8" fmla="*/ 1862424 w 3489733"/>
                  <a:gd name="connsiteY8" fmla="*/ 3555381 h 378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733" h="3780696">
                    <a:moveTo>
                      <a:pt x="1862424" y="3555381"/>
                    </a:moveTo>
                    <a:cubicBezTo>
                      <a:pt x="2188927" y="3728158"/>
                      <a:pt x="3090761" y="3718902"/>
                      <a:pt x="3345298" y="3413920"/>
                    </a:cubicBezTo>
                    <a:cubicBezTo>
                      <a:pt x="3633311" y="3068443"/>
                      <a:pt x="3419114" y="2415825"/>
                      <a:pt x="3314677" y="1998383"/>
                    </a:cubicBezTo>
                    <a:cubicBezTo>
                      <a:pt x="3220807" y="1623210"/>
                      <a:pt x="3278656" y="726467"/>
                      <a:pt x="2974599" y="473858"/>
                    </a:cubicBezTo>
                    <a:cubicBezTo>
                      <a:pt x="2627580" y="185459"/>
                      <a:pt x="1893894" y="-50104"/>
                      <a:pt x="1466734" y="9211"/>
                    </a:cubicBezTo>
                    <a:cubicBezTo>
                      <a:pt x="1088321" y="61816"/>
                      <a:pt x="920789" y="824040"/>
                      <a:pt x="742922" y="1135733"/>
                    </a:cubicBezTo>
                    <a:cubicBezTo>
                      <a:pt x="301800" y="1908755"/>
                      <a:pt x="-63037" y="2096496"/>
                      <a:pt x="9159" y="2506532"/>
                    </a:cubicBezTo>
                    <a:cubicBezTo>
                      <a:pt x="75802" y="2884945"/>
                      <a:pt x="-40051" y="3461048"/>
                      <a:pt x="263620" y="3712886"/>
                    </a:cubicBezTo>
                    <a:cubicBezTo>
                      <a:pt x="606320" y="3997273"/>
                      <a:pt x="1337228" y="3277473"/>
                      <a:pt x="1862424" y="3555381"/>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1" name="Freeform: Shape 80">
                <a:extLst>
                  <a:ext uri="{FF2B5EF4-FFF2-40B4-BE49-F238E27FC236}">
                    <a16:creationId xmlns:a16="http://schemas.microsoft.com/office/drawing/2014/main" id="{579888F3-AB7B-5CDD-CEBF-7E31D60F67CA}"/>
                  </a:ext>
                </a:extLst>
              </p:cNvPr>
              <p:cNvSpPr/>
              <p:nvPr/>
            </p:nvSpPr>
            <p:spPr>
              <a:xfrm>
                <a:off x="4190357" y="2234963"/>
                <a:ext cx="3614123" cy="3758010"/>
              </a:xfrm>
              <a:custGeom>
                <a:avLst/>
                <a:gdLst>
                  <a:gd name="connsiteX0" fmla="*/ 1909345 w 3614123"/>
                  <a:gd name="connsiteY0" fmla="*/ 3388303 h 3758010"/>
                  <a:gd name="connsiteX1" fmla="*/ 3484238 w 3614123"/>
                  <a:gd name="connsiteY1" fmla="*/ 3364469 h 3758010"/>
                  <a:gd name="connsiteX2" fmla="*/ 3393067 w 3614123"/>
                  <a:gd name="connsiteY2" fmla="*/ 1922090 h 3758010"/>
                  <a:gd name="connsiteX3" fmla="*/ 3078443 w 3614123"/>
                  <a:gd name="connsiteY3" fmla="*/ 377125 h 3758010"/>
                  <a:gd name="connsiteX4" fmla="*/ 1461744 w 3614123"/>
                  <a:gd name="connsiteY4" fmla="*/ 17919 h 3758010"/>
                  <a:gd name="connsiteX5" fmla="*/ 817301 w 3614123"/>
                  <a:gd name="connsiteY5" fmla="*/ 1084276 h 3758010"/>
                  <a:gd name="connsiteX6" fmla="*/ 7718 w 3614123"/>
                  <a:gd name="connsiteY6" fmla="*/ 2487549 h 3758010"/>
                  <a:gd name="connsiteX7" fmla="*/ 281153 w 3614123"/>
                  <a:gd name="connsiteY7" fmla="*/ 3700150 h 3758010"/>
                  <a:gd name="connsiteX8" fmla="*/ 1909345 w 3614123"/>
                  <a:gd name="connsiteY8" fmla="*/ 3388303 h 37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123" h="3758010">
                    <a:moveTo>
                      <a:pt x="1909345" y="3388303"/>
                    </a:moveTo>
                    <a:cubicBezTo>
                      <a:pt x="2219418" y="3574116"/>
                      <a:pt x="3233943" y="3664824"/>
                      <a:pt x="3484238" y="3364469"/>
                    </a:cubicBezTo>
                    <a:cubicBezTo>
                      <a:pt x="3779964" y="3009351"/>
                      <a:pt x="3491874" y="2348094"/>
                      <a:pt x="3393067" y="1922090"/>
                    </a:cubicBezTo>
                    <a:cubicBezTo>
                      <a:pt x="3308684" y="1558333"/>
                      <a:pt x="3377101" y="625260"/>
                      <a:pt x="3078443" y="377125"/>
                    </a:cubicBezTo>
                    <a:cubicBezTo>
                      <a:pt x="2721397" y="80473"/>
                      <a:pt x="1895307" y="-50884"/>
                      <a:pt x="1461744" y="17919"/>
                    </a:cubicBezTo>
                    <a:cubicBezTo>
                      <a:pt x="1097138" y="75845"/>
                      <a:pt x="967324" y="757388"/>
                      <a:pt x="817301" y="1084276"/>
                    </a:cubicBezTo>
                    <a:cubicBezTo>
                      <a:pt x="436652" y="1913683"/>
                      <a:pt x="-68566" y="2075121"/>
                      <a:pt x="7718" y="2487549"/>
                    </a:cubicBezTo>
                    <a:cubicBezTo>
                      <a:pt x="75286" y="2852695"/>
                      <a:pt x="-16810" y="3452863"/>
                      <a:pt x="281153" y="3700150"/>
                    </a:cubicBezTo>
                    <a:cubicBezTo>
                      <a:pt x="633340" y="3992560"/>
                      <a:pt x="1370034" y="3065041"/>
                      <a:pt x="1909345" y="3388303"/>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2" name="Freeform: Shape 81">
                <a:extLst>
                  <a:ext uri="{FF2B5EF4-FFF2-40B4-BE49-F238E27FC236}">
                    <a16:creationId xmlns:a16="http://schemas.microsoft.com/office/drawing/2014/main" id="{BA9D59E0-BA3A-D5EE-6620-744E75E3EF4F}"/>
                  </a:ext>
                </a:extLst>
              </p:cNvPr>
              <p:cNvSpPr/>
              <p:nvPr/>
            </p:nvSpPr>
            <p:spPr>
              <a:xfrm>
                <a:off x="4125770" y="2293347"/>
                <a:ext cx="3742715" cy="3749606"/>
              </a:xfrm>
              <a:custGeom>
                <a:avLst/>
                <a:gdLst>
                  <a:gd name="connsiteX0" fmla="*/ 1956963 w 3742715"/>
                  <a:gd name="connsiteY0" fmla="*/ 3232269 h 3749606"/>
                  <a:gd name="connsiteX1" fmla="*/ 3623876 w 3742715"/>
                  <a:gd name="connsiteY1" fmla="*/ 3326063 h 3749606"/>
                  <a:gd name="connsiteX2" fmla="*/ 3472155 w 3742715"/>
                  <a:gd name="connsiteY2" fmla="*/ 1856842 h 3749606"/>
                  <a:gd name="connsiteX3" fmla="*/ 3183063 w 3742715"/>
                  <a:gd name="connsiteY3" fmla="*/ 291359 h 3749606"/>
                  <a:gd name="connsiteX4" fmla="*/ 1457529 w 3742715"/>
                  <a:gd name="connsiteY4" fmla="*/ 37593 h 3749606"/>
                  <a:gd name="connsiteX5" fmla="*/ 892456 w 3742715"/>
                  <a:gd name="connsiteY5" fmla="*/ 1043864 h 3749606"/>
                  <a:gd name="connsiteX6" fmla="*/ 6974 w 3742715"/>
                  <a:gd name="connsiteY6" fmla="*/ 2479687 h 3749606"/>
                  <a:gd name="connsiteX7" fmla="*/ 299306 w 3742715"/>
                  <a:gd name="connsiteY7" fmla="*/ 3698459 h 3749606"/>
                  <a:gd name="connsiteX8" fmla="*/ 1956963 w 3742715"/>
                  <a:gd name="connsiteY8" fmla="*/ 3232269 h 37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715" h="3749606">
                    <a:moveTo>
                      <a:pt x="1956963" y="3232269"/>
                    </a:moveTo>
                    <a:cubicBezTo>
                      <a:pt x="2251687" y="3430655"/>
                      <a:pt x="3377822" y="3621712"/>
                      <a:pt x="3623876" y="3326063"/>
                    </a:cubicBezTo>
                    <a:cubicBezTo>
                      <a:pt x="3927315" y="2961226"/>
                      <a:pt x="3564869" y="2291484"/>
                      <a:pt x="3472155" y="1856842"/>
                    </a:cubicBezTo>
                    <a:cubicBezTo>
                      <a:pt x="3397028" y="1504577"/>
                      <a:pt x="3476244" y="535021"/>
                      <a:pt x="3183063" y="291359"/>
                    </a:cubicBezTo>
                    <a:cubicBezTo>
                      <a:pt x="2815989" y="-13623"/>
                      <a:pt x="1897339" y="-41237"/>
                      <a:pt x="1457529" y="37593"/>
                    </a:cubicBezTo>
                    <a:cubicBezTo>
                      <a:pt x="1106653" y="100533"/>
                      <a:pt x="1015405" y="701550"/>
                      <a:pt x="892456" y="1043864"/>
                    </a:cubicBezTo>
                    <a:cubicBezTo>
                      <a:pt x="574361" y="1929346"/>
                      <a:pt x="-74247" y="2064945"/>
                      <a:pt x="6974" y="2479687"/>
                    </a:cubicBezTo>
                    <a:cubicBezTo>
                      <a:pt x="74696" y="2831643"/>
                      <a:pt x="7128" y="3455800"/>
                      <a:pt x="299306" y="3698459"/>
                    </a:cubicBezTo>
                    <a:cubicBezTo>
                      <a:pt x="661058" y="3998967"/>
                      <a:pt x="1405928" y="2861262"/>
                      <a:pt x="1956963" y="3232269"/>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3" name="Freeform: Shape 82">
                <a:extLst>
                  <a:ext uri="{FF2B5EF4-FFF2-40B4-BE49-F238E27FC236}">
                    <a16:creationId xmlns:a16="http://schemas.microsoft.com/office/drawing/2014/main" id="{32C9B70D-412B-616E-94A2-E793B863613C}"/>
                  </a:ext>
                </a:extLst>
              </p:cNvPr>
              <p:cNvSpPr/>
              <p:nvPr/>
            </p:nvSpPr>
            <p:spPr>
              <a:xfrm>
                <a:off x="4061078" y="2330966"/>
                <a:ext cx="3873961" cy="3763840"/>
              </a:xfrm>
              <a:custGeom>
                <a:avLst/>
                <a:gdLst>
                  <a:gd name="connsiteX0" fmla="*/ 3763695 w 3873961"/>
                  <a:gd name="connsiteY0" fmla="*/ 3308421 h 3763840"/>
                  <a:gd name="connsiteX1" fmla="*/ 3551425 w 3873961"/>
                  <a:gd name="connsiteY1" fmla="*/ 1812358 h 3763840"/>
                  <a:gd name="connsiteX2" fmla="*/ 3287786 w 3873961"/>
                  <a:gd name="connsiteY2" fmla="*/ 226435 h 3763840"/>
                  <a:gd name="connsiteX3" fmla="*/ 1453342 w 3873961"/>
                  <a:gd name="connsiteY3" fmla="*/ 78186 h 3763840"/>
                  <a:gd name="connsiteX4" fmla="*/ 967638 w 3873961"/>
                  <a:gd name="connsiteY4" fmla="*/ 1024294 h 3763840"/>
                  <a:gd name="connsiteX5" fmla="*/ 6334 w 3873961"/>
                  <a:gd name="connsiteY5" fmla="*/ 2492590 h 3763840"/>
                  <a:gd name="connsiteX6" fmla="*/ 317642 w 3873961"/>
                  <a:gd name="connsiteY6" fmla="*/ 3717532 h 3763840"/>
                  <a:gd name="connsiteX7" fmla="*/ 2004763 w 3873961"/>
                  <a:gd name="connsiteY7" fmla="*/ 3096923 h 3763840"/>
                  <a:gd name="connsiteX8" fmla="*/ 3763772 w 3873961"/>
                  <a:gd name="connsiteY8" fmla="*/ 3308421 h 376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961" h="3763840">
                    <a:moveTo>
                      <a:pt x="3763695" y="3308421"/>
                    </a:moveTo>
                    <a:cubicBezTo>
                      <a:pt x="4074847" y="2933942"/>
                      <a:pt x="3637583" y="2255716"/>
                      <a:pt x="3551425" y="1812358"/>
                    </a:cubicBezTo>
                    <a:cubicBezTo>
                      <a:pt x="3485169" y="1471586"/>
                      <a:pt x="3575568" y="465623"/>
                      <a:pt x="3287786" y="226435"/>
                    </a:cubicBezTo>
                    <a:cubicBezTo>
                      <a:pt x="2910685" y="-86878"/>
                      <a:pt x="1899323" y="-11288"/>
                      <a:pt x="1453342" y="78186"/>
                    </a:cubicBezTo>
                    <a:cubicBezTo>
                      <a:pt x="1116041" y="145831"/>
                      <a:pt x="1064131" y="666245"/>
                      <a:pt x="967638" y="1024294"/>
                    </a:cubicBezTo>
                    <a:cubicBezTo>
                      <a:pt x="714026" y="1965311"/>
                      <a:pt x="-78589" y="2075380"/>
                      <a:pt x="6334" y="2492590"/>
                    </a:cubicBezTo>
                    <a:cubicBezTo>
                      <a:pt x="75291" y="2831202"/>
                      <a:pt x="31094" y="3479501"/>
                      <a:pt x="317642" y="3717532"/>
                    </a:cubicBezTo>
                    <a:cubicBezTo>
                      <a:pt x="688958" y="4026062"/>
                      <a:pt x="1444780" y="2676242"/>
                      <a:pt x="2004763" y="3096923"/>
                    </a:cubicBezTo>
                    <a:cubicBezTo>
                      <a:pt x="2285294" y="3307727"/>
                      <a:pt x="3521961" y="3599365"/>
                      <a:pt x="3763772" y="3308421"/>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grpSp>
        <p:nvGrpSpPr>
          <p:cNvPr id="129" name="Group 128">
            <a:extLst>
              <a:ext uri="{FF2B5EF4-FFF2-40B4-BE49-F238E27FC236}">
                <a16:creationId xmlns:a16="http://schemas.microsoft.com/office/drawing/2014/main" id="{BE868BB3-15F1-1747-153E-918A4D0ABA2A}"/>
              </a:ext>
            </a:extLst>
          </p:cNvPr>
          <p:cNvGrpSpPr/>
          <p:nvPr/>
        </p:nvGrpSpPr>
        <p:grpSpPr>
          <a:xfrm>
            <a:off x="470435" y="-1516124"/>
            <a:ext cx="3274129" cy="2910368"/>
            <a:chOff x="-1641318" y="-299489"/>
            <a:chExt cx="8683276" cy="7718554"/>
          </a:xfrm>
        </p:grpSpPr>
        <p:grpSp>
          <p:nvGrpSpPr>
            <p:cNvPr id="130" name="Group 129">
              <a:extLst>
                <a:ext uri="{FF2B5EF4-FFF2-40B4-BE49-F238E27FC236}">
                  <a16:creationId xmlns:a16="http://schemas.microsoft.com/office/drawing/2014/main" id="{FE52028C-BE92-D1EA-6C75-04F10F2247A5}"/>
                </a:ext>
              </a:extLst>
            </p:cNvPr>
            <p:cNvGrpSpPr/>
            <p:nvPr/>
          </p:nvGrpSpPr>
          <p:grpSpPr>
            <a:xfrm rot="13963223">
              <a:off x="-1235110" y="-252874"/>
              <a:ext cx="7671937" cy="7671942"/>
              <a:chOff x="-13073550" y="260470"/>
              <a:chExt cx="10868115" cy="10868116"/>
            </a:xfrm>
            <a:solidFill>
              <a:schemeClr val="bg1">
                <a:lumMod val="85000"/>
              </a:schemeClr>
            </a:solidFill>
          </p:grpSpPr>
          <p:grpSp>
            <p:nvGrpSpPr>
              <p:cNvPr id="183" name="Group 182">
                <a:extLst>
                  <a:ext uri="{FF2B5EF4-FFF2-40B4-BE49-F238E27FC236}">
                    <a16:creationId xmlns:a16="http://schemas.microsoft.com/office/drawing/2014/main" id="{61C9542E-1359-A9ED-E24B-374BBBAA0A77}"/>
                  </a:ext>
                </a:extLst>
              </p:cNvPr>
              <p:cNvGrpSpPr/>
              <p:nvPr/>
            </p:nvGrpSpPr>
            <p:grpSpPr>
              <a:xfrm>
                <a:off x="-13073550" y="3398292"/>
                <a:ext cx="10868115" cy="4592474"/>
                <a:chOff x="-13073550" y="3398292"/>
                <a:chExt cx="10868115" cy="4592474"/>
              </a:xfrm>
              <a:grpFill/>
            </p:grpSpPr>
            <p:pic>
              <p:nvPicPr>
                <p:cNvPr id="190" name="Graphic 189">
                  <a:extLst>
                    <a:ext uri="{FF2B5EF4-FFF2-40B4-BE49-F238E27FC236}">
                      <a16:creationId xmlns:a16="http://schemas.microsoft.com/office/drawing/2014/main" id="{2698A1EB-5986-30A4-4EAA-09E1C846C41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17729" y="3398292"/>
                  <a:ext cx="2312294" cy="4592474"/>
                </a:xfrm>
                <a:prstGeom prst="rect">
                  <a:avLst/>
                </a:prstGeom>
              </p:spPr>
            </p:pic>
            <p:pic>
              <p:nvPicPr>
                <p:cNvPr id="191" name="Graphic 190">
                  <a:extLst>
                    <a:ext uri="{FF2B5EF4-FFF2-40B4-BE49-F238E27FC236}">
                      <a16:creationId xmlns:a16="http://schemas.microsoft.com/office/drawing/2014/main" id="{BE8D4713-9299-8540-4FB3-D241300E04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13073550" y="3398292"/>
                  <a:ext cx="2312294" cy="4592474"/>
                </a:xfrm>
                <a:prstGeom prst="rect">
                  <a:avLst/>
                </a:prstGeom>
              </p:spPr>
            </p:pic>
          </p:grpSp>
          <p:grpSp>
            <p:nvGrpSpPr>
              <p:cNvPr id="184" name="Group 183">
                <a:extLst>
                  <a:ext uri="{FF2B5EF4-FFF2-40B4-BE49-F238E27FC236}">
                    <a16:creationId xmlns:a16="http://schemas.microsoft.com/office/drawing/2014/main" id="{347D3690-42D4-07B5-5603-44D40A8D8AFF}"/>
                  </a:ext>
                </a:extLst>
              </p:cNvPr>
              <p:cNvGrpSpPr/>
              <p:nvPr/>
            </p:nvGrpSpPr>
            <p:grpSpPr>
              <a:xfrm rot="18000000">
                <a:off x="-13073550" y="3398292"/>
                <a:ext cx="10868115" cy="4592474"/>
                <a:chOff x="-13073550" y="3398292"/>
                <a:chExt cx="10868115" cy="4592474"/>
              </a:xfrm>
              <a:grpFill/>
            </p:grpSpPr>
            <p:pic>
              <p:nvPicPr>
                <p:cNvPr id="188" name="Graphic 187">
                  <a:extLst>
                    <a:ext uri="{FF2B5EF4-FFF2-40B4-BE49-F238E27FC236}">
                      <a16:creationId xmlns:a16="http://schemas.microsoft.com/office/drawing/2014/main" id="{559F07A5-90A9-66E5-09FD-E447E6F2734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17729" y="3398292"/>
                  <a:ext cx="2312294" cy="4592474"/>
                </a:xfrm>
                <a:prstGeom prst="rect">
                  <a:avLst/>
                </a:prstGeom>
              </p:spPr>
            </p:pic>
            <p:pic>
              <p:nvPicPr>
                <p:cNvPr id="189" name="Graphic 188">
                  <a:extLst>
                    <a:ext uri="{FF2B5EF4-FFF2-40B4-BE49-F238E27FC236}">
                      <a16:creationId xmlns:a16="http://schemas.microsoft.com/office/drawing/2014/main" id="{505E6F39-F7D2-68E7-83A0-E0279407D1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13073550" y="3398292"/>
                  <a:ext cx="2312294" cy="4592474"/>
                </a:xfrm>
                <a:prstGeom prst="rect">
                  <a:avLst/>
                </a:prstGeom>
              </p:spPr>
            </p:pic>
          </p:grpSp>
          <p:grpSp>
            <p:nvGrpSpPr>
              <p:cNvPr id="185" name="Group 184">
                <a:extLst>
                  <a:ext uri="{FF2B5EF4-FFF2-40B4-BE49-F238E27FC236}">
                    <a16:creationId xmlns:a16="http://schemas.microsoft.com/office/drawing/2014/main" id="{68C32DBE-5D38-7D8A-86DD-BB319485268B}"/>
                  </a:ext>
                </a:extLst>
              </p:cNvPr>
              <p:cNvGrpSpPr/>
              <p:nvPr/>
            </p:nvGrpSpPr>
            <p:grpSpPr>
              <a:xfrm rot="3600000">
                <a:off x="-13073550" y="3398291"/>
                <a:ext cx="10868115" cy="4592474"/>
                <a:chOff x="-13073550" y="3398292"/>
                <a:chExt cx="10868115" cy="4592474"/>
              </a:xfrm>
              <a:grpFill/>
            </p:grpSpPr>
            <p:pic>
              <p:nvPicPr>
                <p:cNvPr id="186" name="Graphic 185">
                  <a:extLst>
                    <a:ext uri="{FF2B5EF4-FFF2-40B4-BE49-F238E27FC236}">
                      <a16:creationId xmlns:a16="http://schemas.microsoft.com/office/drawing/2014/main" id="{98F67A93-1451-D7CD-0721-617C44B329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17729" y="3398292"/>
                  <a:ext cx="2312294" cy="4592474"/>
                </a:xfrm>
                <a:prstGeom prst="rect">
                  <a:avLst/>
                </a:prstGeom>
              </p:spPr>
            </p:pic>
            <p:pic>
              <p:nvPicPr>
                <p:cNvPr id="187" name="Graphic 186">
                  <a:extLst>
                    <a:ext uri="{FF2B5EF4-FFF2-40B4-BE49-F238E27FC236}">
                      <a16:creationId xmlns:a16="http://schemas.microsoft.com/office/drawing/2014/main" id="{D52FF112-B8AD-0EB2-B41F-4D821A661E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13073550" y="3398292"/>
                  <a:ext cx="2312294" cy="4592474"/>
                </a:xfrm>
                <a:prstGeom prst="rect">
                  <a:avLst/>
                </a:prstGeom>
              </p:spPr>
            </p:pic>
          </p:grpSp>
        </p:grpSp>
        <p:grpSp>
          <p:nvGrpSpPr>
            <p:cNvPr id="131" name="Graphic 5">
              <a:extLst>
                <a:ext uri="{FF2B5EF4-FFF2-40B4-BE49-F238E27FC236}">
                  <a16:creationId xmlns:a16="http://schemas.microsoft.com/office/drawing/2014/main" id="{A1BA9243-8307-94EF-A640-DD66F8B1FEDF}"/>
                </a:ext>
              </a:extLst>
            </p:cNvPr>
            <p:cNvGrpSpPr/>
            <p:nvPr/>
          </p:nvGrpSpPr>
          <p:grpSpPr>
            <a:xfrm rot="15746055">
              <a:off x="-177888" y="1123433"/>
              <a:ext cx="5330696" cy="5499097"/>
              <a:chOff x="4071312" y="2489702"/>
              <a:chExt cx="3527293" cy="3638722"/>
            </a:xfrm>
            <a:noFill/>
          </p:grpSpPr>
          <p:sp>
            <p:nvSpPr>
              <p:cNvPr id="171" name="Freeform: Shape 170">
                <a:extLst>
                  <a:ext uri="{FF2B5EF4-FFF2-40B4-BE49-F238E27FC236}">
                    <a16:creationId xmlns:a16="http://schemas.microsoft.com/office/drawing/2014/main" id="{EC92AF9D-6F2E-89AC-B63C-336FE1B011A5}"/>
                  </a:ext>
                </a:extLst>
              </p:cNvPr>
              <p:cNvSpPr/>
              <p:nvPr/>
            </p:nvSpPr>
            <p:spPr>
              <a:xfrm>
                <a:off x="4071312" y="2489702"/>
                <a:ext cx="3259151" cy="3638722"/>
              </a:xfrm>
              <a:custGeom>
                <a:avLst/>
                <a:gdLst>
                  <a:gd name="connsiteX0" fmla="*/ 3079707 w 3259151"/>
                  <a:gd name="connsiteY0" fmla="*/ 3021953 h 3638722"/>
                  <a:gd name="connsiteX1" fmla="*/ 3132080 w 3259151"/>
                  <a:gd name="connsiteY1" fmla="*/ 1787369 h 3638722"/>
                  <a:gd name="connsiteX2" fmla="*/ 3107243 w 3259151"/>
                  <a:gd name="connsiteY2" fmla="*/ 829383 h 3638722"/>
                  <a:gd name="connsiteX3" fmla="*/ 1658848 w 3259151"/>
                  <a:gd name="connsiteY3" fmla="*/ 4990 h 3638722"/>
                  <a:gd name="connsiteX4" fmla="*/ 849418 w 3259151"/>
                  <a:gd name="connsiteY4" fmla="*/ 1005939 h 3638722"/>
                  <a:gd name="connsiteX5" fmla="*/ 4585 w 3259151"/>
                  <a:gd name="connsiteY5" fmla="*/ 2043526 h 3638722"/>
                  <a:gd name="connsiteX6" fmla="*/ 820725 w 3259151"/>
                  <a:gd name="connsiteY6" fmla="*/ 2918441 h 3638722"/>
                  <a:gd name="connsiteX7" fmla="*/ 2033249 w 3259151"/>
                  <a:gd name="connsiteY7" fmla="*/ 3633846 h 3638722"/>
                  <a:gd name="connsiteX8" fmla="*/ 3079785 w 3259151"/>
                  <a:gd name="connsiteY8" fmla="*/ 3022030 h 363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151" h="3638722">
                    <a:moveTo>
                      <a:pt x="3079707" y="3021953"/>
                    </a:moveTo>
                    <a:cubicBezTo>
                      <a:pt x="3412226" y="2666372"/>
                      <a:pt x="3192167" y="2234970"/>
                      <a:pt x="3132080" y="1787369"/>
                    </a:cubicBezTo>
                    <a:cubicBezTo>
                      <a:pt x="3085955" y="1443358"/>
                      <a:pt x="3380525" y="1084923"/>
                      <a:pt x="3107243" y="829383"/>
                    </a:cubicBezTo>
                    <a:cubicBezTo>
                      <a:pt x="2749194" y="494473"/>
                      <a:pt x="2109225" y="-58259"/>
                      <a:pt x="1658848" y="4990"/>
                    </a:cubicBezTo>
                    <a:cubicBezTo>
                      <a:pt x="1318153" y="52812"/>
                      <a:pt x="1102645" y="735127"/>
                      <a:pt x="849418" y="1005939"/>
                    </a:cubicBezTo>
                    <a:cubicBezTo>
                      <a:pt x="515743" y="1362755"/>
                      <a:pt x="-56967" y="1594538"/>
                      <a:pt x="4585" y="2043526"/>
                    </a:cubicBezTo>
                    <a:cubicBezTo>
                      <a:pt x="51559" y="2385918"/>
                      <a:pt x="548678" y="2663981"/>
                      <a:pt x="820725" y="2918441"/>
                    </a:cubicBezTo>
                    <a:cubicBezTo>
                      <a:pt x="1173298" y="3248183"/>
                      <a:pt x="1589043" y="3690075"/>
                      <a:pt x="2033249" y="3633846"/>
                    </a:cubicBezTo>
                    <a:cubicBezTo>
                      <a:pt x="2381349" y="3589726"/>
                      <a:pt x="2821390" y="3298397"/>
                      <a:pt x="3079785" y="3022030"/>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2" name="Freeform: Shape 171">
                <a:extLst>
                  <a:ext uri="{FF2B5EF4-FFF2-40B4-BE49-F238E27FC236}">
                    <a16:creationId xmlns:a16="http://schemas.microsoft.com/office/drawing/2014/main" id="{A3AC40CA-534A-C661-43D6-11EA6F7E272E}"/>
                  </a:ext>
                </a:extLst>
              </p:cNvPr>
              <p:cNvSpPr/>
              <p:nvPr/>
            </p:nvSpPr>
            <p:spPr>
              <a:xfrm>
                <a:off x="4109618" y="2534620"/>
                <a:ext cx="3220782" cy="3579817"/>
              </a:xfrm>
              <a:custGeom>
                <a:avLst/>
                <a:gdLst>
                  <a:gd name="connsiteX0" fmla="*/ 791058 w 3220782"/>
                  <a:gd name="connsiteY0" fmla="*/ 2907154 h 3579817"/>
                  <a:gd name="connsiteX1" fmla="*/ 2002194 w 3220782"/>
                  <a:gd name="connsiteY1" fmla="*/ 3574659 h 3579817"/>
                  <a:gd name="connsiteX2" fmla="*/ 3028289 w 3220782"/>
                  <a:gd name="connsiteY2" fmla="*/ 2934613 h 3579817"/>
                  <a:gd name="connsiteX3" fmla="*/ 3129333 w 3220782"/>
                  <a:gd name="connsiteY3" fmla="*/ 1743455 h 3579817"/>
                  <a:gd name="connsiteX4" fmla="*/ 3052277 w 3220782"/>
                  <a:gd name="connsiteY4" fmla="*/ 731167 h 3579817"/>
                  <a:gd name="connsiteX5" fmla="*/ 1620928 w 3220782"/>
                  <a:gd name="connsiteY5" fmla="*/ 5581 h 3579817"/>
                  <a:gd name="connsiteX6" fmla="*/ 765913 w 3220782"/>
                  <a:gd name="connsiteY6" fmla="*/ 939888 h 3579817"/>
                  <a:gd name="connsiteX7" fmla="*/ 5000 w 3220782"/>
                  <a:gd name="connsiteY7" fmla="*/ 1991745 h 3579817"/>
                  <a:gd name="connsiteX8" fmla="*/ 791058 w 3220782"/>
                  <a:gd name="connsiteY8" fmla="*/ 2907231 h 357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782" h="3579817">
                    <a:moveTo>
                      <a:pt x="791058" y="2907154"/>
                    </a:moveTo>
                    <a:cubicBezTo>
                      <a:pt x="1139775" y="3222549"/>
                      <a:pt x="1564312" y="3630426"/>
                      <a:pt x="2002194" y="3574659"/>
                    </a:cubicBezTo>
                    <a:cubicBezTo>
                      <a:pt x="2362558" y="3528688"/>
                      <a:pt x="2770743" y="3219772"/>
                      <a:pt x="3028289" y="2934613"/>
                    </a:cubicBezTo>
                    <a:cubicBezTo>
                      <a:pt x="3345767" y="2583197"/>
                      <a:pt x="3188417" y="2184113"/>
                      <a:pt x="3129333" y="1743455"/>
                    </a:cubicBezTo>
                    <a:cubicBezTo>
                      <a:pt x="3081433" y="1386485"/>
                      <a:pt x="3334968" y="986244"/>
                      <a:pt x="3052277" y="731167"/>
                    </a:cubicBezTo>
                    <a:cubicBezTo>
                      <a:pt x="2698624" y="412069"/>
                      <a:pt x="2063823" y="-56434"/>
                      <a:pt x="1620928" y="5581"/>
                    </a:cubicBezTo>
                    <a:cubicBezTo>
                      <a:pt x="1267198" y="54946"/>
                      <a:pt x="1018908" y="659665"/>
                      <a:pt x="765913" y="939888"/>
                    </a:cubicBezTo>
                    <a:cubicBezTo>
                      <a:pt x="447664" y="1292461"/>
                      <a:pt x="-55549" y="1549929"/>
                      <a:pt x="5000" y="1991745"/>
                    </a:cubicBezTo>
                    <a:cubicBezTo>
                      <a:pt x="53516" y="2346477"/>
                      <a:pt x="510218" y="2653234"/>
                      <a:pt x="791058" y="2907231"/>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3" name="Freeform: Shape 172">
                <a:extLst>
                  <a:ext uri="{FF2B5EF4-FFF2-40B4-BE49-F238E27FC236}">
                    <a16:creationId xmlns:a16="http://schemas.microsoft.com/office/drawing/2014/main" id="{C772B2D9-2C4B-CC48-2022-EF2917706D95}"/>
                  </a:ext>
                </a:extLst>
              </p:cNvPr>
              <p:cNvSpPr/>
              <p:nvPr/>
            </p:nvSpPr>
            <p:spPr>
              <a:xfrm>
                <a:off x="4147825" y="2579175"/>
                <a:ext cx="3187979" cy="3521387"/>
              </a:xfrm>
              <a:custGeom>
                <a:avLst/>
                <a:gdLst>
                  <a:gd name="connsiteX0" fmla="*/ 761567 w 3187979"/>
                  <a:gd name="connsiteY0" fmla="*/ 2896229 h 3521387"/>
                  <a:gd name="connsiteX1" fmla="*/ 1971315 w 3187979"/>
                  <a:gd name="connsiteY1" fmla="*/ 3515912 h 3521387"/>
                  <a:gd name="connsiteX2" fmla="*/ 2977047 w 3187979"/>
                  <a:gd name="connsiteY2" fmla="*/ 2847635 h 3521387"/>
                  <a:gd name="connsiteX3" fmla="*/ 3126683 w 3187979"/>
                  <a:gd name="connsiteY3" fmla="*/ 1699825 h 3521387"/>
                  <a:gd name="connsiteX4" fmla="*/ 2997409 w 3187979"/>
                  <a:gd name="connsiteY4" fmla="*/ 633236 h 3521387"/>
                  <a:gd name="connsiteX5" fmla="*/ 1583183 w 3187979"/>
                  <a:gd name="connsiteY5" fmla="*/ 6380 h 3521387"/>
                  <a:gd name="connsiteX6" fmla="*/ 682583 w 3187979"/>
                  <a:gd name="connsiteY6" fmla="*/ 874121 h 3521387"/>
                  <a:gd name="connsiteX7" fmla="*/ 5513 w 3187979"/>
                  <a:gd name="connsiteY7" fmla="*/ 1940171 h 3521387"/>
                  <a:gd name="connsiteX8" fmla="*/ 761567 w 3187979"/>
                  <a:gd name="connsiteY8" fmla="*/ 2896229 h 352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979" h="3521387">
                    <a:moveTo>
                      <a:pt x="761567" y="2896229"/>
                    </a:moveTo>
                    <a:cubicBezTo>
                      <a:pt x="1106195" y="3197508"/>
                      <a:pt x="1539681" y="3571139"/>
                      <a:pt x="1971315" y="3515912"/>
                    </a:cubicBezTo>
                    <a:cubicBezTo>
                      <a:pt x="2343865" y="3468090"/>
                      <a:pt x="2720426" y="3141742"/>
                      <a:pt x="2977047" y="2847635"/>
                    </a:cubicBezTo>
                    <a:cubicBezTo>
                      <a:pt x="3279715" y="2500770"/>
                      <a:pt x="3184842" y="2133542"/>
                      <a:pt x="3126683" y="1699825"/>
                    </a:cubicBezTo>
                    <a:cubicBezTo>
                      <a:pt x="3077087" y="1329975"/>
                      <a:pt x="3289665" y="887620"/>
                      <a:pt x="2997409" y="633236"/>
                    </a:cubicBezTo>
                    <a:cubicBezTo>
                      <a:pt x="2648539" y="329565"/>
                      <a:pt x="2018520" y="-54246"/>
                      <a:pt x="1583183" y="6380"/>
                    </a:cubicBezTo>
                    <a:cubicBezTo>
                      <a:pt x="1216418" y="57287"/>
                      <a:pt x="935115" y="584257"/>
                      <a:pt x="682583" y="874121"/>
                    </a:cubicBezTo>
                    <a:cubicBezTo>
                      <a:pt x="379529" y="1222066"/>
                      <a:pt x="-53879" y="1505683"/>
                      <a:pt x="5513" y="1940171"/>
                    </a:cubicBezTo>
                    <a:cubicBezTo>
                      <a:pt x="55572" y="2307322"/>
                      <a:pt x="471703" y="2642848"/>
                      <a:pt x="761567" y="289622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4" name="Freeform: Shape 173">
                <a:extLst>
                  <a:ext uri="{FF2B5EF4-FFF2-40B4-BE49-F238E27FC236}">
                    <a16:creationId xmlns:a16="http://schemas.microsoft.com/office/drawing/2014/main" id="{86641475-FE72-8C1A-CCE1-7AB86E125E36}"/>
                  </a:ext>
                </a:extLst>
              </p:cNvPr>
              <p:cNvSpPr/>
              <p:nvPr/>
            </p:nvSpPr>
            <p:spPr>
              <a:xfrm>
                <a:off x="4185926" y="2623532"/>
                <a:ext cx="3162650" cy="3463280"/>
              </a:xfrm>
              <a:custGeom>
                <a:avLst/>
                <a:gdLst>
                  <a:gd name="connsiteX0" fmla="*/ 732182 w 3162650"/>
                  <a:gd name="connsiteY0" fmla="*/ 2885579 h 3463280"/>
                  <a:gd name="connsiteX1" fmla="*/ 1940541 w 3162650"/>
                  <a:gd name="connsiteY1" fmla="*/ 3457440 h 3463280"/>
                  <a:gd name="connsiteX2" fmla="*/ 2925910 w 3162650"/>
                  <a:gd name="connsiteY2" fmla="*/ 2760933 h 3463280"/>
                  <a:gd name="connsiteX3" fmla="*/ 3124217 w 3162650"/>
                  <a:gd name="connsiteY3" fmla="*/ 1656549 h 3463280"/>
                  <a:gd name="connsiteX4" fmla="*/ 2942725 w 3162650"/>
                  <a:gd name="connsiteY4" fmla="*/ 535658 h 3463280"/>
                  <a:gd name="connsiteX5" fmla="*/ 1545622 w 3162650"/>
                  <a:gd name="connsiteY5" fmla="*/ 7609 h 3463280"/>
                  <a:gd name="connsiteX6" fmla="*/ 599436 w 3162650"/>
                  <a:gd name="connsiteY6" fmla="*/ 808708 h 3463280"/>
                  <a:gd name="connsiteX7" fmla="*/ 6210 w 3162650"/>
                  <a:gd name="connsiteY7" fmla="*/ 1888949 h 3463280"/>
                  <a:gd name="connsiteX8" fmla="*/ 732182 w 3162650"/>
                  <a:gd name="connsiteY8" fmla="*/ 2885579 h 34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650" h="3463280">
                    <a:moveTo>
                      <a:pt x="732182" y="2885579"/>
                    </a:moveTo>
                    <a:cubicBezTo>
                      <a:pt x="1072413" y="3173052"/>
                      <a:pt x="1515232" y="3512050"/>
                      <a:pt x="1940541" y="3457440"/>
                    </a:cubicBezTo>
                    <a:cubicBezTo>
                      <a:pt x="2325355" y="3407689"/>
                      <a:pt x="2670370" y="3064218"/>
                      <a:pt x="2925910" y="2760933"/>
                    </a:cubicBezTo>
                    <a:cubicBezTo>
                      <a:pt x="3214077" y="2418850"/>
                      <a:pt x="3181450" y="2083246"/>
                      <a:pt x="3124217" y="1656549"/>
                    </a:cubicBezTo>
                    <a:cubicBezTo>
                      <a:pt x="3072847" y="1273817"/>
                      <a:pt x="3244776" y="789270"/>
                      <a:pt x="2942725" y="535658"/>
                    </a:cubicBezTo>
                    <a:cubicBezTo>
                      <a:pt x="2599022" y="247105"/>
                      <a:pt x="1973399" y="-51783"/>
                      <a:pt x="1545622" y="7609"/>
                    </a:cubicBezTo>
                    <a:cubicBezTo>
                      <a:pt x="1165821" y="60059"/>
                      <a:pt x="851352" y="508970"/>
                      <a:pt x="599436" y="808708"/>
                    </a:cubicBezTo>
                    <a:cubicBezTo>
                      <a:pt x="311192" y="1151639"/>
                      <a:pt x="-52025" y="1461712"/>
                      <a:pt x="6210" y="1888949"/>
                    </a:cubicBezTo>
                    <a:cubicBezTo>
                      <a:pt x="57888" y="2268441"/>
                      <a:pt x="433139" y="2632970"/>
                      <a:pt x="732182" y="288557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5" name="Freeform: Shape 174">
                <a:extLst>
                  <a:ext uri="{FF2B5EF4-FFF2-40B4-BE49-F238E27FC236}">
                    <a16:creationId xmlns:a16="http://schemas.microsoft.com/office/drawing/2014/main" id="{8F085563-4ACE-4C67-06CC-6544BDE6FCFF}"/>
                  </a:ext>
                </a:extLst>
              </p:cNvPr>
              <p:cNvSpPr/>
              <p:nvPr/>
            </p:nvSpPr>
            <p:spPr>
              <a:xfrm>
                <a:off x="4223622" y="2666959"/>
                <a:ext cx="3145783" cy="3406134"/>
              </a:xfrm>
              <a:custGeom>
                <a:avLst/>
                <a:gdLst>
                  <a:gd name="connsiteX0" fmla="*/ 703202 w 3145783"/>
                  <a:gd name="connsiteY0" fmla="*/ 2875858 h 3406134"/>
                  <a:gd name="connsiteX1" fmla="*/ 1910173 w 3145783"/>
                  <a:gd name="connsiteY1" fmla="*/ 3399820 h 3406134"/>
                  <a:gd name="connsiteX2" fmla="*/ 2875101 w 3145783"/>
                  <a:gd name="connsiteY2" fmla="*/ 2675082 h 3406134"/>
                  <a:gd name="connsiteX3" fmla="*/ 3122003 w 3145783"/>
                  <a:gd name="connsiteY3" fmla="*/ 1614047 h 3406134"/>
                  <a:gd name="connsiteX4" fmla="*/ 2888291 w 3145783"/>
                  <a:gd name="connsiteY4" fmla="*/ 438855 h 3406134"/>
                  <a:gd name="connsiteX5" fmla="*/ 1508312 w 3145783"/>
                  <a:gd name="connsiteY5" fmla="*/ 9612 h 3406134"/>
                  <a:gd name="connsiteX6" fmla="*/ 516541 w 3145783"/>
                  <a:gd name="connsiteY6" fmla="*/ 744146 h 3406134"/>
                  <a:gd name="connsiteX7" fmla="*/ 7234 w 3145783"/>
                  <a:gd name="connsiteY7" fmla="*/ 1838580 h 3406134"/>
                  <a:gd name="connsiteX8" fmla="*/ 703125 w 3145783"/>
                  <a:gd name="connsiteY8" fmla="*/ 2875858 h 340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5783" h="3406134">
                    <a:moveTo>
                      <a:pt x="703202" y="2875858"/>
                    </a:moveTo>
                    <a:cubicBezTo>
                      <a:pt x="1038729" y="3149756"/>
                      <a:pt x="1491188" y="3453967"/>
                      <a:pt x="1910173" y="3399820"/>
                    </a:cubicBezTo>
                    <a:cubicBezTo>
                      <a:pt x="2307174" y="3348218"/>
                      <a:pt x="2620872" y="2987778"/>
                      <a:pt x="2875101" y="2675082"/>
                    </a:cubicBezTo>
                    <a:cubicBezTo>
                      <a:pt x="3149077" y="2338167"/>
                      <a:pt x="3178310" y="2033802"/>
                      <a:pt x="3122003" y="1614047"/>
                    </a:cubicBezTo>
                    <a:cubicBezTo>
                      <a:pt x="3068936" y="1218434"/>
                      <a:pt x="3200369" y="691464"/>
                      <a:pt x="2888291" y="438855"/>
                    </a:cubicBezTo>
                    <a:cubicBezTo>
                      <a:pt x="2549988" y="165034"/>
                      <a:pt x="1928530" y="-48546"/>
                      <a:pt x="1508312" y="9612"/>
                    </a:cubicBezTo>
                    <a:cubicBezTo>
                      <a:pt x="1115476" y="63605"/>
                      <a:pt x="767685" y="434304"/>
                      <a:pt x="516541" y="744146"/>
                    </a:cubicBezTo>
                    <a:cubicBezTo>
                      <a:pt x="242797" y="1081832"/>
                      <a:pt x="-49998" y="1418593"/>
                      <a:pt x="7234" y="1838580"/>
                    </a:cubicBezTo>
                    <a:cubicBezTo>
                      <a:pt x="60456" y="2230413"/>
                      <a:pt x="394749" y="2624098"/>
                      <a:pt x="703125" y="2875858"/>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6" name="Freeform: Shape 175">
                <a:extLst>
                  <a:ext uri="{FF2B5EF4-FFF2-40B4-BE49-F238E27FC236}">
                    <a16:creationId xmlns:a16="http://schemas.microsoft.com/office/drawing/2014/main" id="{AE8FFAFB-1DC5-CD50-B21C-6A9102978C70}"/>
                  </a:ext>
                </a:extLst>
              </p:cNvPr>
              <p:cNvSpPr/>
              <p:nvPr/>
            </p:nvSpPr>
            <p:spPr>
              <a:xfrm>
                <a:off x="4260986" y="2709255"/>
                <a:ext cx="3135893" cy="3350272"/>
              </a:xfrm>
              <a:custGeom>
                <a:avLst/>
                <a:gdLst>
                  <a:gd name="connsiteX0" fmla="*/ 674554 w 3135893"/>
                  <a:gd name="connsiteY0" fmla="*/ 2867269 h 3350272"/>
                  <a:gd name="connsiteX1" fmla="*/ 1880214 w 3135893"/>
                  <a:gd name="connsiteY1" fmla="*/ 3343408 h 3350272"/>
                  <a:gd name="connsiteX2" fmla="*/ 2824779 w 3135893"/>
                  <a:gd name="connsiteY2" fmla="*/ 2590440 h 3350272"/>
                  <a:gd name="connsiteX3" fmla="*/ 3120352 w 3135893"/>
                  <a:gd name="connsiteY3" fmla="*/ 1572830 h 3350272"/>
                  <a:gd name="connsiteX4" fmla="*/ 2834498 w 3135893"/>
                  <a:gd name="connsiteY4" fmla="*/ 343337 h 3350272"/>
                  <a:gd name="connsiteX5" fmla="*/ 1471565 w 3135893"/>
                  <a:gd name="connsiteY5" fmla="*/ 12824 h 3350272"/>
                  <a:gd name="connsiteX6" fmla="*/ 434209 w 3135893"/>
                  <a:gd name="connsiteY6" fmla="*/ 680715 h 3350272"/>
                  <a:gd name="connsiteX7" fmla="*/ 8746 w 3135893"/>
                  <a:gd name="connsiteY7" fmla="*/ 1789341 h 3350272"/>
                  <a:gd name="connsiteX8" fmla="*/ 674631 w 3135893"/>
                  <a:gd name="connsiteY8" fmla="*/ 2867192 h 335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893" h="3350272">
                    <a:moveTo>
                      <a:pt x="674554" y="2867269"/>
                    </a:moveTo>
                    <a:cubicBezTo>
                      <a:pt x="1005144" y="3127900"/>
                      <a:pt x="1467477" y="3396938"/>
                      <a:pt x="1880214" y="3343408"/>
                    </a:cubicBezTo>
                    <a:cubicBezTo>
                      <a:pt x="2289402" y="3289956"/>
                      <a:pt x="2572016" y="2912777"/>
                      <a:pt x="2824779" y="2590440"/>
                    </a:cubicBezTo>
                    <a:cubicBezTo>
                      <a:pt x="3084794" y="2258847"/>
                      <a:pt x="3175656" y="1985567"/>
                      <a:pt x="3120352" y="1572830"/>
                    </a:cubicBezTo>
                    <a:cubicBezTo>
                      <a:pt x="3065587" y="1164336"/>
                      <a:pt x="3156758" y="594635"/>
                      <a:pt x="2834498" y="343337"/>
                    </a:cubicBezTo>
                    <a:cubicBezTo>
                      <a:pt x="2512238" y="92039"/>
                      <a:pt x="1884302" y="-44023"/>
                      <a:pt x="1471565" y="12824"/>
                    </a:cubicBezTo>
                    <a:cubicBezTo>
                      <a:pt x="1065694" y="68359"/>
                      <a:pt x="684273" y="360692"/>
                      <a:pt x="434209" y="680715"/>
                    </a:cubicBezTo>
                    <a:cubicBezTo>
                      <a:pt x="174658" y="1012848"/>
                      <a:pt x="-47330" y="1376605"/>
                      <a:pt x="8746" y="1789341"/>
                    </a:cubicBezTo>
                    <a:cubicBezTo>
                      <a:pt x="63510" y="2193593"/>
                      <a:pt x="356691" y="2616588"/>
                      <a:pt x="674631" y="2867192"/>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7" name="Freeform: Shape 176">
                <a:extLst>
                  <a:ext uri="{FF2B5EF4-FFF2-40B4-BE49-F238E27FC236}">
                    <a16:creationId xmlns:a16="http://schemas.microsoft.com/office/drawing/2014/main" id="{BF21AAD2-5445-9193-EA56-E74BFAAB6D8D}"/>
                  </a:ext>
                </a:extLst>
              </p:cNvPr>
              <p:cNvSpPr/>
              <p:nvPr/>
            </p:nvSpPr>
            <p:spPr>
              <a:xfrm>
                <a:off x="4297185" y="2745782"/>
                <a:ext cx="3130741" cy="3300265"/>
              </a:xfrm>
              <a:custGeom>
                <a:avLst/>
                <a:gdLst>
                  <a:gd name="connsiteX0" fmla="*/ 647071 w 3130741"/>
                  <a:gd name="connsiteY0" fmla="*/ 2864372 h 3300265"/>
                  <a:gd name="connsiteX1" fmla="*/ 1851342 w 3130741"/>
                  <a:gd name="connsiteY1" fmla="*/ 3292689 h 3300265"/>
                  <a:gd name="connsiteX2" fmla="*/ 2775545 w 3130741"/>
                  <a:gd name="connsiteY2" fmla="*/ 2511491 h 3300265"/>
                  <a:gd name="connsiteX3" fmla="*/ 3119711 w 3130741"/>
                  <a:gd name="connsiteY3" fmla="*/ 1537229 h 3300265"/>
                  <a:gd name="connsiteX4" fmla="*/ 2781639 w 3130741"/>
                  <a:gd name="connsiteY4" fmla="*/ 253435 h 3300265"/>
                  <a:gd name="connsiteX5" fmla="*/ 1435829 w 3130741"/>
                  <a:gd name="connsiteY5" fmla="*/ 21729 h 3300265"/>
                  <a:gd name="connsiteX6" fmla="*/ 352887 w 3130741"/>
                  <a:gd name="connsiteY6" fmla="*/ 622977 h 3300265"/>
                  <a:gd name="connsiteX7" fmla="*/ 11267 w 3130741"/>
                  <a:gd name="connsiteY7" fmla="*/ 1745873 h 3300265"/>
                  <a:gd name="connsiteX8" fmla="*/ 647071 w 3130741"/>
                  <a:gd name="connsiteY8" fmla="*/ 2864295 h 330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741" h="3300265">
                    <a:moveTo>
                      <a:pt x="647071" y="2864372"/>
                    </a:moveTo>
                    <a:cubicBezTo>
                      <a:pt x="972571" y="3111968"/>
                      <a:pt x="1444853" y="3345679"/>
                      <a:pt x="1851342" y="3292689"/>
                    </a:cubicBezTo>
                    <a:cubicBezTo>
                      <a:pt x="2272795" y="3237385"/>
                      <a:pt x="2524556" y="2843624"/>
                      <a:pt x="2775545" y="2511491"/>
                    </a:cubicBezTo>
                    <a:cubicBezTo>
                      <a:pt x="3021907" y="2185529"/>
                      <a:pt x="3174166" y="1943024"/>
                      <a:pt x="3119711" y="1537229"/>
                    </a:cubicBezTo>
                    <a:cubicBezTo>
                      <a:pt x="3063172" y="1115777"/>
                      <a:pt x="3114388" y="503190"/>
                      <a:pt x="2781639" y="253435"/>
                    </a:cubicBezTo>
                    <a:cubicBezTo>
                      <a:pt x="2455059" y="8308"/>
                      <a:pt x="1841007" y="-33884"/>
                      <a:pt x="1435829" y="21729"/>
                    </a:cubicBezTo>
                    <a:cubicBezTo>
                      <a:pt x="1016845" y="78884"/>
                      <a:pt x="601640" y="292464"/>
                      <a:pt x="352887" y="622977"/>
                    </a:cubicBezTo>
                    <a:cubicBezTo>
                      <a:pt x="107297" y="949325"/>
                      <a:pt x="-43651" y="1340387"/>
                      <a:pt x="11267" y="1745873"/>
                    </a:cubicBezTo>
                    <a:cubicBezTo>
                      <a:pt x="67574" y="2162466"/>
                      <a:pt x="319412" y="2615080"/>
                      <a:pt x="647071" y="2864295"/>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8" name="Freeform: Shape 177">
                <a:extLst>
                  <a:ext uri="{FF2B5EF4-FFF2-40B4-BE49-F238E27FC236}">
                    <a16:creationId xmlns:a16="http://schemas.microsoft.com/office/drawing/2014/main" id="{60808408-FDDF-616F-4A95-7BDEB23C12DA}"/>
                  </a:ext>
                </a:extLst>
              </p:cNvPr>
              <p:cNvSpPr/>
              <p:nvPr/>
            </p:nvSpPr>
            <p:spPr>
              <a:xfrm>
                <a:off x="4331073" y="2769810"/>
                <a:ext cx="3129679" cy="3263042"/>
              </a:xfrm>
              <a:custGeom>
                <a:avLst/>
                <a:gdLst>
                  <a:gd name="connsiteX0" fmla="*/ 621899 w 3129679"/>
                  <a:gd name="connsiteY0" fmla="*/ 2874051 h 3263042"/>
                  <a:gd name="connsiteX1" fmla="*/ 1824782 w 3129679"/>
                  <a:gd name="connsiteY1" fmla="*/ 3254546 h 3263042"/>
                  <a:gd name="connsiteX2" fmla="*/ 2728544 w 3129679"/>
                  <a:gd name="connsiteY2" fmla="*/ 2445116 h 3263042"/>
                  <a:gd name="connsiteX3" fmla="*/ 3121380 w 3129679"/>
                  <a:gd name="connsiteY3" fmla="*/ 1514281 h 3263042"/>
                  <a:gd name="connsiteX4" fmla="*/ 2731090 w 3129679"/>
                  <a:gd name="connsiteY4" fmla="*/ 176262 h 3263042"/>
                  <a:gd name="connsiteX5" fmla="*/ 1402404 w 3129679"/>
                  <a:gd name="connsiteY5" fmla="*/ 43363 h 3263042"/>
                  <a:gd name="connsiteX6" fmla="*/ 273877 w 3129679"/>
                  <a:gd name="connsiteY6" fmla="*/ 578045 h 3263042"/>
                  <a:gd name="connsiteX7" fmla="*/ 16177 w 3129679"/>
                  <a:gd name="connsiteY7" fmla="*/ 1715134 h 3263042"/>
                  <a:gd name="connsiteX8" fmla="*/ 621899 w 3129679"/>
                  <a:gd name="connsiteY8" fmla="*/ 2874205 h 32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9679" h="3263042">
                    <a:moveTo>
                      <a:pt x="621899" y="2874051"/>
                    </a:moveTo>
                    <a:cubicBezTo>
                      <a:pt x="941999" y="3108842"/>
                      <a:pt x="1424618" y="3306996"/>
                      <a:pt x="1824782" y="3254546"/>
                    </a:cubicBezTo>
                    <a:cubicBezTo>
                      <a:pt x="2258421" y="3197313"/>
                      <a:pt x="2479637" y="2787277"/>
                      <a:pt x="2728544" y="2445116"/>
                    </a:cubicBezTo>
                    <a:cubicBezTo>
                      <a:pt x="2961485" y="2124939"/>
                      <a:pt x="3174833" y="1913056"/>
                      <a:pt x="3121380" y="1514281"/>
                    </a:cubicBezTo>
                    <a:cubicBezTo>
                      <a:pt x="3063145" y="1079947"/>
                      <a:pt x="3074561" y="424089"/>
                      <a:pt x="2731090" y="176262"/>
                    </a:cubicBezTo>
                    <a:cubicBezTo>
                      <a:pt x="2410681" y="-54982"/>
                      <a:pt x="1800022" y="-10939"/>
                      <a:pt x="1402404" y="43363"/>
                    </a:cubicBezTo>
                    <a:cubicBezTo>
                      <a:pt x="970384" y="102060"/>
                      <a:pt x="521009" y="236734"/>
                      <a:pt x="273877" y="578045"/>
                    </a:cubicBezTo>
                    <a:cubicBezTo>
                      <a:pt x="41862" y="898377"/>
                      <a:pt x="-37739" y="1316898"/>
                      <a:pt x="16177" y="1715134"/>
                    </a:cubicBezTo>
                    <a:cubicBezTo>
                      <a:pt x="74026" y="2144068"/>
                      <a:pt x="284289" y="2626532"/>
                      <a:pt x="621899" y="2874205"/>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9" name="Freeform: Shape 178">
                <a:extLst>
                  <a:ext uri="{FF2B5EF4-FFF2-40B4-BE49-F238E27FC236}">
                    <a16:creationId xmlns:a16="http://schemas.microsoft.com/office/drawing/2014/main" id="{89A9F08C-3B89-1794-903E-B6921C158F22}"/>
                  </a:ext>
                </a:extLst>
              </p:cNvPr>
              <p:cNvSpPr/>
              <p:nvPr/>
            </p:nvSpPr>
            <p:spPr>
              <a:xfrm>
                <a:off x="4358871" y="2771233"/>
                <a:ext cx="3135688" cy="3248662"/>
              </a:xfrm>
              <a:custGeom>
                <a:avLst/>
                <a:gdLst>
                  <a:gd name="connsiteX0" fmla="*/ 602817 w 3135688"/>
                  <a:gd name="connsiteY0" fmla="*/ 2906335 h 3248662"/>
                  <a:gd name="connsiteX1" fmla="*/ 1804311 w 3135688"/>
                  <a:gd name="connsiteY1" fmla="*/ 3238930 h 3248662"/>
                  <a:gd name="connsiteX2" fmla="*/ 2687711 w 3135688"/>
                  <a:gd name="connsiteY2" fmla="*/ 2401271 h 3248662"/>
                  <a:gd name="connsiteX3" fmla="*/ 3129140 w 3135688"/>
                  <a:gd name="connsiteY3" fmla="*/ 1513860 h 3248662"/>
                  <a:gd name="connsiteX4" fmla="*/ 2686631 w 3135688"/>
                  <a:gd name="connsiteY4" fmla="*/ 121540 h 3248662"/>
                  <a:gd name="connsiteX5" fmla="*/ 1375068 w 3135688"/>
                  <a:gd name="connsiteY5" fmla="*/ 87448 h 3248662"/>
                  <a:gd name="connsiteX6" fmla="*/ 200956 w 3135688"/>
                  <a:gd name="connsiteY6" fmla="*/ 555488 h 3248662"/>
                  <a:gd name="connsiteX7" fmla="*/ 27099 w 3135688"/>
                  <a:gd name="connsiteY7" fmla="*/ 1706769 h 3248662"/>
                  <a:gd name="connsiteX8" fmla="*/ 602817 w 3135688"/>
                  <a:gd name="connsiteY8" fmla="*/ 2906412 h 324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688" h="3248662">
                    <a:moveTo>
                      <a:pt x="602817" y="2906335"/>
                    </a:moveTo>
                    <a:cubicBezTo>
                      <a:pt x="917441" y="3128631"/>
                      <a:pt x="1410472" y="3290840"/>
                      <a:pt x="1804311" y="3238930"/>
                    </a:cubicBezTo>
                    <a:cubicBezTo>
                      <a:pt x="2250214" y="3179847"/>
                      <a:pt x="2441195" y="2753612"/>
                      <a:pt x="2687711" y="2401271"/>
                    </a:cubicBezTo>
                    <a:cubicBezTo>
                      <a:pt x="2907538" y="2087032"/>
                      <a:pt x="3181668" y="1905617"/>
                      <a:pt x="3129140" y="1513860"/>
                    </a:cubicBezTo>
                    <a:cubicBezTo>
                      <a:pt x="3069209" y="1066646"/>
                      <a:pt x="3040978" y="367208"/>
                      <a:pt x="2686631" y="121540"/>
                    </a:cubicBezTo>
                    <a:cubicBezTo>
                      <a:pt x="2372624" y="-96128"/>
                      <a:pt x="1765128" y="34381"/>
                      <a:pt x="1375068" y="87448"/>
                    </a:cubicBezTo>
                    <a:cubicBezTo>
                      <a:pt x="930013" y="147688"/>
                      <a:pt x="446083" y="203301"/>
                      <a:pt x="200956" y="555488"/>
                    </a:cubicBezTo>
                    <a:cubicBezTo>
                      <a:pt x="-17715" y="869649"/>
                      <a:pt x="-25660" y="1315784"/>
                      <a:pt x="27099" y="1706769"/>
                    </a:cubicBezTo>
                    <a:cubicBezTo>
                      <a:pt x="86568" y="2148122"/>
                      <a:pt x="255026" y="2660667"/>
                      <a:pt x="602817" y="2906412"/>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0" name="Freeform: Shape 179">
                <a:extLst>
                  <a:ext uri="{FF2B5EF4-FFF2-40B4-BE49-F238E27FC236}">
                    <a16:creationId xmlns:a16="http://schemas.microsoft.com/office/drawing/2014/main" id="{BFBA6FB9-7FDB-5121-3C1C-CF4B217049BD}"/>
                  </a:ext>
                </a:extLst>
              </p:cNvPr>
              <p:cNvSpPr/>
              <p:nvPr/>
            </p:nvSpPr>
            <p:spPr>
              <a:xfrm>
                <a:off x="4372952" y="2753381"/>
                <a:ext cx="3156027" cy="3254119"/>
              </a:xfrm>
              <a:custGeom>
                <a:avLst/>
                <a:gdLst>
                  <a:gd name="connsiteX0" fmla="*/ 597452 w 3156027"/>
                  <a:gd name="connsiteY0" fmla="*/ 2957894 h 3254119"/>
                  <a:gd name="connsiteX1" fmla="*/ 1797558 w 3156027"/>
                  <a:gd name="connsiteY1" fmla="*/ 3242667 h 3254119"/>
                  <a:gd name="connsiteX2" fmla="*/ 2660594 w 3156027"/>
                  <a:gd name="connsiteY2" fmla="*/ 2376700 h 3254119"/>
                  <a:gd name="connsiteX3" fmla="*/ 3150695 w 3156027"/>
                  <a:gd name="connsiteY3" fmla="*/ 1532638 h 3254119"/>
                  <a:gd name="connsiteX4" fmla="*/ 2655966 w 3156027"/>
                  <a:gd name="connsiteY4" fmla="*/ 86017 h 3254119"/>
                  <a:gd name="connsiteX5" fmla="*/ 1361450 w 3156027"/>
                  <a:gd name="connsiteY5" fmla="*/ 150654 h 3254119"/>
                  <a:gd name="connsiteX6" fmla="*/ 141752 w 3156027"/>
                  <a:gd name="connsiteY6" fmla="*/ 552129 h 3254119"/>
                  <a:gd name="connsiteX7" fmla="*/ 51738 w 3156027"/>
                  <a:gd name="connsiteY7" fmla="*/ 1717602 h 3254119"/>
                  <a:gd name="connsiteX8" fmla="*/ 597374 w 3156027"/>
                  <a:gd name="connsiteY8" fmla="*/ 2957816 h 3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027" h="3254119">
                    <a:moveTo>
                      <a:pt x="597452" y="2957894"/>
                    </a:moveTo>
                    <a:cubicBezTo>
                      <a:pt x="906445" y="3167925"/>
                      <a:pt x="1410044" y="3294037"/>
                      <a:pt x="1797558" y="3242667"/>
                    </a:cubicBezTo>
                    <a:cubicBezTo>
                      <a:pt x="2255648" y="3181732"/>
                      <a:pt x="2416778" y="2739608"/>
                      <a:pt x="2660594" y="2376700"/>
                    </a:cubicBezTo>
                    <a:cubicBezTo>
                      <a:pt x="2867541" y="2068555"/>
                      <a:pt x="3202297" y="1917452"/>
                      <a:pt x="3150695" y="1532638"/>
                    </a:cubicBezTo>
                    <a:cubicBezTo>
                      <a:pt x="3088989" y="1072542"/>
                      <a:pt x="3021574" y="329061"/>
                      <a:pt x="2655966" y="86017"/>
                    </a:cubicBezTo>
                    <a:cubicBezTo>
                      <a:pt x="2348516" y="-118385"/>
                      <a:pt x="1744028" y="98898"/>
                      <a:pt x="1361450" y="150654"/>
                    </a:cubicBezTo>
                    <a:cubicBezTo>
                      <a:pt x="903359" y="212437"/>
                      <a:pt x="384566" y="188680"/>
                      <a:pt x="141752" y="552129"/>
                    </a:cubicBezTo>
                    <a:cubicBezTo>
                      <a:pt x="-63883" y="859965"/>
                      <a:pt x="60" y="1333867"/>
                      <a:pt x="51738" y="1717602"/>
                    </a:cubicBezTo>
                    <a:cubicBezTo>
                      <a:pt x="112750" y="2171296"/>
                      <a:pt x="239248" y="2714386"/>
                      <a:pt x="597374" y="295781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1" name="Freeform: Shape 180">
                <a:extLst>
                  <a:ext uri="{FF2B5EF4-FFF2-40B4-BE49-F238E27FC236}">
                    <a16:creationId xmlns:a16="http://schemas.microsoft.com/office/drawing/2014/main" id="{9A7FE236-FBB4-1C00-CE80-FF9B46A03FA1}"/>
                  </a:ext>
                </a:extLst>
              </p:cNvPr>
              <p:cNvSpPr/>
              <p:nvPr/>
            </p:nvSpPr>
            <p:spPr>
              <a:xfrm>
                <a:off x="4369454" y="2723578"/>
                <a:ext cx="3194199" cy="3272228"/>
              </a:xfrm>
              <a:custGeom>
                <a:avLst/>
                <a:gdLst>
                  <a:gd name="connsiteX0" fmla="*/ 609666 w 3194199"/>
                  <a:gd name="connsiteY0" fmla="*/ 3021327 h 3272228"/>
                  <a:gd name="connsiteX1" fmla="*/ 1808461 w 3194199"/>
                  <a:gd name="connsiteY1" fmla="*/ 3258278 h 3272228"/>
                  <a:gd name="connsiteX2" fmla="*/ 2651057 w 3194199"/>
                  <a:gd name="connsiteY2" fmla="*/ 2364080 h 3272228"/>
                  <a:gd name="connsiteX3" fmla="*/ 3189751 w 3194199"/>
                  <a:gd name="connsiteY3" fmla="*/ 1563444 h 3272228"/>
                  <a:gd name="connsiteX4" fmla="*/ 2642804 w 3194199"/>
                  <a:gd name="connsiteY4" fmla="*/ 62522 h 3272228"/>
                  <a:gd name="connsiteX5" fmla="*/ 1365411 w 3194199"/>
                  <a:gd name="connsiteY5" fmla="*/ 225965 h 3272228"/>
                  <a:gd name="connsiteX6" fmla="*/ 100128 w 3194199"/>
                  <a:gd name="connsiteY6" fmla="*/ 560798 h 3272228"/>
                  <a:gd name="connsiteX7" fmla="*/ 94034 w 3194199"/>
                  <a:gd name="connsiteY7" fmla="*/ 1740540 h 3272228"/>
                  <a:gd name="connsiteX8" fmla="*/ 609589 w 3194199"/>
                  <a:gd name="connsiteY8" fmla="*/ 3021327 h 32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199" h="3272228">
                    <a:moveTo>
                      <a:pt x="609666" y="3021327"/>
                    </a:moveTo>
                    <a:cubicBezTo>
                      <a:pt x="912874" y="3219326"/>
                      <a:pt x="1427194" y="3309031"/>
                      <a:pt x="1808461" y="3258278"/>
                    </a:cubicBezTo>
                    <a:cubicBezTo>
                      <a:pt x="2278815" y="3195492"/>
                      <a:pt x="2410481" y="2737710"/>
                      <a:pt x="2651057" y="2364080"/>
                    </a:cubicBezTo>
                    <a:cubicBezTo>
                      <a:pt x="2845431" y="2062183"/>
                      <a:pt x="3240427" y="1941240"/>
                      <a:pt x="3189751" y="1563444"/>
                    </a:cubicBezTo>
                    <a:cubicBezTo>
                      <a:pt x="3126348" y="1090390"/>
                      <a:pt x="3019828" y="302481"/>
                      <a:pt x="2642804" y="62522"/>
                    </a:cubicBezTo>
                    <a:cubicBezTo>
                      <a:pt x="2342064" y="-128844"/>
                      <a:pt x="1740430" y="175444"/>
                      <a:pt x="1365411" y="225965"/>
                    </a:cubicBezTo>
                    <a:cubicBezTo>
                      <a:pt x="894285" y="289291"/>
                      <a:pt x="340087" y="185934"/>
                      <a:pt x="100128" y="560798"/>
                    </a:cubicBezTo>
                    <a:cubicBezTo>
                      <a:pt x="-92781" y="862155"/>
                      <a:pt x="43435" y="1364056"/>
                      <a:pt x="94034" y="1740540"/>
                    </a:cubicBezTo>
                    <a:cubicBezTo>
                      <a:pt x="156589" y="2206653"/>
                      <a:pt x="240972" y="2780596"/>
                      <a:pt x="609589" y="3021327"/>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2" name="Freeform: Shape 181">
                <a:extLst>
                  <a:ext uri="{FF2B5EF4-FFF2-40B4-BE49-F238E27FC236}">
                    <a16:creationId xmlns:a16="http://schemas.microsoft.com/office/drawing/2014/main" id="{19ECD285-D3DC-0304-FD53-5D5B81E42A21}"/>
                  </a:ext>
                </a:extLst>
              </p:cNvPr>
              <p:cNvSpPr/>
              <p:nvPr/>
            </p:nvSpPr>
            <p:spPr>
              <a:xfrm>
                <a:off x="4352455" y="2686397"/>
                <a:ext cx="3246150" cy="3299210"/>
              </a:xfrm>
              <a:custGeom>
                <a:avLst/>
                <a:gdLst>
                  <a:gd name="connsiteX0" fmla="*/ 1832787 w 3246150"/>
                  <a:gd name="connsiteY0" fmla="*/ 3281344 h 3299210"/>
                  <a:gd name="connsiteX1" fmla="*/ 2655021 w 3246150"/>
                  <a:gd name="connsiteY1" fmla="*/ 2358915 h 3299210"/>
                  <a:gd name="connsiteX2" fmla="*/ 3242385 w 3246150"/>
                  <a:gd name="connsiteY2" fmla="*/ 1601628 h 3299210"/>
                  <a:gd name="connsiteX3" fmla="*/ 2643296 w 3246150"/>
                  <a:gd name="connsiteY3" fmla="*/ 46404 h 3299210"/>
                  <a:gd name="connsiteX4" fmla="*/ 1383027 w 3246150"/>
                  <a:gd name="connsiteY4" fmla="*/ 308655 h 3299210"/>
                  <a:gd name="connsiteX5" fmla="*/ 72158 w 3246150"/>
                  <a:gd name="connsiteY5" fmla="*/ 576844 h 3299210"/>
                  <a:gd name="connsiteX6" fmla="*/ 149908 w 3246150"/>
                  <a:gd name="connsiteY6" fmla="*/ 1770779 h 3299210"/>
                  <a:gd name="connsiteX7" fmla="*/ 635458 w 3246150"/>
                  <a:gd name="connsiteY7" fmla="*/ 3092214 h 3299210"/>
                  <a:gd name="connsiteX8" fmla="*/ 1832864 w 3246150"/>
                  <a:gd name="connsiteY8" fmla="*/ 3281266 h 3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6150" h="3299210">
                    <a:moveTo>
                      <a:pt x="1832787" y="3281344"/>
                    </a:moveTo>
                    <a:cubicBezTo>
                      <a:pt x="2315329" y="3216707"/>
                      <a:pt x="2418069" y="2743421"/>
                      <a:pt x="2655021" y="2358915"/>
                    </a:cubicBezTo>
                    <a:cubicBezTo>
                      <a:pt x="2837131" y="2063420"/>
                      <a:pt x="3292059" y="1972558"/>
                      <a:pt x="3242385" y="1601628"/>
                    </a:cubicBezTo>
                    <a:cubicBezTo>
                      <a:pt x="3177285" y="1115693"/>
                      <a:pt x="3031967" y="282661"/>
                      <a:pt x="2643296" y="46404"/>
                    </a:cubicBezTo>
                    <a:cubicBezTo>
                      <a:pt x="2349344" y="-132312"/>
                      <a:pt x="1750487" y="259367"/>
                      <a:pt x="1383027" y="308655"/>
                    </a:cubicBezTo>
                    <a:cubicBezTo>
                      <a:pt x="898866" y="373523"/>
                      <a:pt x="308801" y="190333"/>
                      <a:pt x="72158" y="576844"/>
                    </a:cubicBezTo>
                    <a:cubicBezTo>
                      <a:pt x="-108255" y="871568"/>
                      <a:pt x="100466" y="1401546"/>
                      <a:pt x="149908" y="1770779"/>
                    </a:cubicBezTo>
                    <a:cubicBezTo>
                      <a:pt x="214005" y="2249233"/>
                      <a:pt x="255965" y="2854492"/>
                      <a:pt x="635458" y="3092214"/>
                    </a:cubicBezTo>
                    <a:cubicBezTo>
                      <a:pt x="932804" y="3278490"/>
                      <a:pt x="1457845" y="3331557"/>
                      <a:pt x="1832864" y="328126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32" name="Graphic 5">
              <a:extLst>
                <a:ext uri="{FF2B5EF4-FFF2-40B4-BE49-F238E27FC236}">
                  <a16:creationId xmlns:a16="http://schemas.microsoft.com/office/drawing/2014/main" id="{8238FF33-C013-4DFC-D922-7741B76285E4}"/>
                </a:ext>
              </a:extLst>
            </p:cNvPr>
            <p:cNvGrpSpPr/>
            <p:nvPr/>
          </p:nvGrpSpPr>
          <p:grpSpPr>
            <a:xfrm rot="180525">
              <a:off x="-597053" y="441139"/>
              <a:ext cx="6472770" cy="6313556"/>
              <a:chOff x="4270587" y="2574268"/>
              <a:chExt cx="3544376" cy="3457192"/>
            </a:xfrm>
            <a:noFill/>
          </p:grpSpPr>
          <p:sp>
            <p:nvSpPr>
              <p:cNvPr id="159" name="Freeform: Shape 158">
                <a:extLst>
                  <a:ext uri="{FF2B5EF4-FFF2-40B4-BE49-F238E27FC236}">
                    <a16:creationId xmlns:a16="http://schemas.microsoft.com/office/drawing/2014/main" id="{EC4D8A47-85E0-AD75-4B7E-EA0AB6EAD5A6}"/>
                  </a:ext>
                </a:extLst>
              </p:cNvPr>
              <p:cNvSpPr/>
              <p:nvPr/>
            </p:nvSpPr>
            <p:spPr>
              <a:xfrm>
                <a:off x="4270587" y="2606803"/>
                <a:ext cx="3544376" cy="3424657"/>
              </a:xfrm>
              <a:custGeom>
                <a:avLst/>
                <a:gdLst>
                  <a:gd name="connsiteX0" fmla="*/ 3338832 w 3544376"/>
                  <a:gd name="connsiteY0" fmla="*/ 932573 h 3424657"/>
                  <a:gd name="connsiteX1" fmla="*/ 2419102 w 3544376"/>
                  <a:gd name="connsiteY1" fmla="*/ 117205 h 3424657"/>
                  <a:gd name="connsiteX2" fmla="*/ 1318575 w 3544376"/>
                  <a:gd name="connsiteY2" fmla="*/ 80027 h 3424657"/>
                  <a:gd name="connsiteX3" fmla="*/ 8709 w 3544376"/>
                  <a:gd name="connsiteY3" fmla="*/ 1110518 h 3424657"/>
                  <a:gd name="connsiteX4" fmla="*/ 630398 w 3544376"/>
                  <a:gd name="connsiteY4" fmla="*/ 2237733 h 3424657"/>
                  <a:gd name="connsiteX5" fmla="*/ 1272758 w 3544376"/>
                  <a:gd name="connsiteY5" fmla="*/ 3411536 h 3424657"/>
                  <a:gd name="connsiteX6" fmla="*/ 2390872 w 3544376"/>
                  <a:gd name="connsiteY6" fmla="*/ 2985687 h 3424657"/>
                  <a:gd name="connsiteX7" fmla="*/ 3510760 w 3544376"/>
                  <a:gd name="connsiteY7" fmla="*/ 2132601 h 3424657"/>
                  <a:gd name="connsiteX8" fmla="*/ 3338908 w 3544376"/>
                  <a:gd name="connsiteY8" fmla="*/ 932650 h 3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4376" h="3424657">
                    <a:moveTo>
                      <a:pt x="3338832" y="932573"/>
                    </a:moveTo>
                    <a:cubicBezTo>
                      <a:pt x="3134970" y="490449"/>
                      <a:pt x="2856290" y="230435"/>
                      <a:pt x="2419102" y="117205"/>
                    </a:cubicBezTo>
                    <a:cubicBezTo>
                      <a:pt x="2083036" y="30199"/>
                      <a:pt x="1658344" y="-76630"/>
                      <a:pt x="1318575" y="80027"/>
                    </a:cubicBezTo>
                    <a:cubicBezTo>
                      <a:pt x="873365" y="285354"/>
                      <a:pt x="120088" y="669551"/>
                      <a:pt x="8709" y="1110518"/>
                    </a:cubicBezTo>
                    <a:cubicBezTo>
                      <a:pt x="-75520" y="1444039"/>
                      <a:pt x="475130" y="1900972"/>
                      <a:pt x="630398" y="2237733"/>
                    </a:cubicBezTo>
                    <a:cubicBezTo>
                      <a:pt x="834953" y="2681323"/>
                      <a:pt x="833642" y="3299231"/>
                      <a:pt x="1272758" y="3411536"/>
                    </a:cubicBezTo>
                    <a:cubicBezTo>
                      <a:pt x="1607591" y="3497153"/>
                      <a:pt x="2052568" y="3141650"/>
                      <a:pt x="2390872" y="2985687"/>
                    </a:cubicBezTo>
                    <a:cubicBezTo>
                      <a:pt x="2829217" y="2783523"/>
                      <a:pt x="3395293" y="2565161"/>
                      <a:pt x="3510760" y="2132601"/>
                    </a:cubicBezTo>
                    <a:cubicBezTo>
                      <a:pt x="3601236" y="1793527"/>
                      <a:pt x="3497339" y="1276198"/>
                      <a:pt x="3338908" y="932650"/>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0" name="Freeform: Shape 159">
                <a:extLst>
                  <a:ext uri="{FF2B5EF4-FFF2-40B4-BE49-F238E27FC236}">
                    <a16:creationId xmlns:a16="http://schemas.microsoft.com/office/drawing/2014/main" id="{14A22D6F-8F37-8FB9-AC82-FABFD1B2C0BD}"/>
                  </a:ext>
                </a:extLst>
              </p:cNvPr>
              <p:cNvSpPr/>
              <p:nvPr/>
            </p:nvSpPr>
            <p:spPr>
              <a:xfrm>
                <a:off x="4311149" y="2610445"/>
                <a:ext cx="3481515" cy="3380560"/>
              </a:xfrm>
              <a:custGeom>
                <a:avLst/>
                <a:gdLst>
                  <a:gd name="connsiteX0" fmla="*/ 2384788 w 3481515"/>
                  <a:gd name="connsiteY0" fmla="*/ 2986674 h 3380560"/>
                  <a:gd name="connsiteX1" fmla="*/ 3435796 w 3481515"/>
                  <a:gd name="connsiteY1" fmla="*/ 2123946 h 3380560"/>
                  <a:gd name="connsiteX2" fmla="*/ 3309068 w 3481515"/>
                  <a:gd name="connsiteY2" fmla="*/ 911268 h 3380560"/>
                  <a:gd name="connsiteX3" fmla="*/ 2359797 w 3481515"/>
                  <a:gd name="connsiteY3" fmla="*/ 156988 h 3380560"/>
                  <a:gd name="connsiteX4" fmla="*/ 1222399 w 3481515"/>
                  <a:gd name="connsiteY4" fmla="*/ 71757 h 3380560"/>
                  <a:gd name="connsiteX5" fmla="*/ 10492 w 3481515"/>
                  <a:gd name="connsiteY5" fmla="*/ 1123691 h 3380560"/>
                  <a:gd name="connsiteX6" fmla="*/ 573097 w 3481515"/>
                  <a:gd name="connsiteY6" fmla="*/ 2302662 h 3380560"/>
                  <a:gd name="connsiteX7" fmla="*/ 1256646 w 3481515"/>
                  <a:gd name="connsiteY7" fmla="*/ 3364546 h 3380560"/>
                  <a:gd name="connsiteX8" fmla="*/ 2384788 w 3481515"/>
                  <a:gd name="connsiteY8" fmla="*/ 2986674 h 338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1515" h="3380560">
                    <a:moveTo>
                      <a:pt x="2384788" y="2986674"/>
                    </a:moveTo>
                    <a:cubicBezTo>
                      <a:pt x="2808400" y="2782658"/>
                      <a:pt x="3322257" y="2550489"/>
                      <a:pt x="3435796" y="2123946"/>
                    </a:cubicBezTo>
                    <a:cubicBezTo>
                      <a:pt x="3529127" y="1772916"/>
                      <a:pt x="3475983" y="1257439"/>
                      <a:pt x="3309068" y="911268"/>
                    </a:cubicBezTo>
                    <a:cubicBezTo>
                      <a:pt x="3103355" y="484725"/>
                      <a:pt x="2790197" y="268368"/>
                      <a:pt x="2359797" y="156988"/>
                    </a:cubicBezTo>
                    <a:cubicBezTo>
                      <a:pt x="2011157" y="66743"/>
                      <a:pt x="1565254" y="-93770"/>
                      <a:pt x="1222399" y="71757"/>
                    </a:cubicBezTo>
                    <a:cubicBezTo>
                      <a:pt x="793465" y="278935"/>
                      <a:pt x="120175" y="690129"/>
                      <a:pt x="10492" y="1123691"/>
                    </a:cubicBezTo>
                    <a:cubicBezTo>
                      <a:pt x="-77208" y="1469862"/>
                      <a:pt x="408959" y="1962662"/>
                      <a:pt x="573097" y="2302662"/>
                    </a:cubicBezTo>
                    <a:cubicBezTo>
                      <a:pt x="779581" y="2730362"/>
                      <a:pt x="824704" y="3254015"/>
                      <a:pt x="1256646" y="3364546"/>
                    </a:cubicBezTo>
                    <a:cubicBezTo>
                      <a:pt x="1603512" y="3453403"/>
                      <a:pt x="2043630" y="3150966"/>
                      <a:pt x="2384788" y="2986674"/>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1" name="Freeform: Shape 160">
                <a:extLst>
                  <a:ext uri="{FF2B5EF4-FFF2-40B4-BE49-F238E27FC236}">
                    <a16:creationId xmlns:a16="http://schemas.microsoft.com/office/drawing/2014/main" id="{25998C6B-E6A1-B44E-6A6D-8C68F07A2668}"/>
                  </a:ext>
                </a:extLst>
              </p:cNvPr>
              <p:cNvSpPr/>
              <p:nvPr/>
            </p:nvSpPr>
            <p:spPr>
              <a:xfrm>
                <a:off x="4351228" y="2611075"/>
                <a:ext cx="3424905" cy="3340311"/>
              </a:xfrm>
              <a:custGeom>
                <a:avLst/>
                <a:gdLst>
                  <a:gd name="connsiteX0" fmla="*/ 2379187 w 3424905"/>
                  <a:gd name="connsiteY0" fmla="*/ 2990672 h 3340311"/>
                  <a:gd name="connsiteX1" fmla="*/ 3361317 w 3424905"/>
                  <a:gd name="connsiteY1" fmla="*/ 2118303 h 3340311"/>
                  <a:gd name="connsiteX2" fmla="*/ 3279788 w 3424905"/>
                  <a:gd name="connsiteY2" fmla="*/ 892974 h 3340311"/>
                  <a:gd name="connsiteX3" fmla="*/ 2300975 w 3424905"/>
                  <a:gd name="connsiteY3" fmla="*/ 199707 h 3340311"/>
                  <a:gd name="connsiteX4" fmla="*/ 1126708 w 3424905"/>
                  <a:gd name="connsiteY4" fmla="*/ 66422 h 3340311"/>
                  <a:gd name="connsiteX5" fmla="*/ 12759 w 3424905"/>
                  <a:gd name="connsiteY5" fmla="*/ 1139722 h 3340311"/>
                  <a:gd name="connsiteX6" fmla="*/ 516204 w 3424905"/>
                  <a:gd name="connsiteY6" fmla="*/ 2370449 h 3340311"/>
                  <a:gd name="connsiteX7" fmla="*/ 1241019 w 3424905"/>
                  <a:gd name="connsiteY7" fmla="*/ 3320491 h 3340311"/>
                  <a:gd name="connsiteX8" fmla="*/ 2379265 w 3424905"/>
                  <a:gd name="connsiteY8" fmla="*/ 2990594 h 334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905" h="3340311">
                    <a:moveTo>
                      <a:pt x="2379187" y="2990672"/>
                    </a:moveTo>
                    <a:cubicBezTo>
                      <a:pt x="2788222" y="2785113"/>
                      <a:pt x="3249628" y="2538829"/>
                      <a:pt x="3361317" y="2118303"/>
                    </a:cubicBezTo>
                    <a:cubicBezTo>
                      <a:pt x="3457501" y="1755239"/>
                      <a:pt x="3455341" y="1241614"/>
                      <a:pt x="3279788" y="892974"/>
                    </a:cubicBezTo>
                    <a:cubicBezTo>
                      <a:pt x="3072686" y="481781"/>
                      <a:pt x="2724587" y="309389"/>
                      <a:pt x="2300975" y="199707"/>
                    </a:cubicBezTo>
                    <a:cubicBezTo>
                      <a:pt x="1939763" y="106145"/>
                      <a:pt x="1472571" y="-108206"/>
                      <a:pt x="1126708" y="66422"/>
                    </a:cubicBezTo>
                    <a:cubicBezTo>
                      <a:pt x="713895" y="274988"/>
                      <a:pt x="120745" y="713641"/>
                      <a:pt x="12759" y="1139722"/>
                    </a:cubicBezTo>
                    <a:cubicBezTo>
                      <a:pt x="-78411" y="1498619"/>
                      <a:pt x="342964" y="2027286"/>
                      <a:pt x="516204" y="2370449"/>
                    </a:cubicBezTo>
                    <a:cubicBezTo>
                      <a:pt x="724076" y="2782414"/>
                      <a:pt x="816250" y="3211657"/>
                      <a:pt x="1241019" y="3320491"/>
                    </a:cubicBezTo>
                    <a:cubicBezTo>
                      <a:pt x="1599917" y="3412587"/>
                      <a:pt x="2035176" y="3163449"/>
                      <a:pt x="2379265" y="2990594"/>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2" name="Freeform: Shape 161">
                <a:extLst>
                  <a:ext uri="{FF2B5EF4-FFF2-40B4-BE49-F238E27FC236}">
                    <a16:creationId xmlns:a16="http://schemas.microsoft.com/office/drawing/2014/main" id="{E59CE7BC-7310-0BB0-B988-C682375B1E28}"/>
                  </a:ext>
                </a:extLst>
              </p:cNvPr>
              <p:cNvSpPr/>
              <p:nvPr/>
            </p:nvSpPr>
            <p:spPr>
              <a:xfrm>
                <a:off x="4390546" y="2609845"/>
                <a:ext cx="3375801" cy="3303429"/>
              </a:xfrm>
              <a:custGeom>
                <a:avLst/>
                <a:gdLst>
                  <a:gd name="connsiteX0" fmla="*/ 2374347 w 3375801"/>
                  <a:gd name="connsiteY0" fmla="*/ 2996529 h 3303429"/>
                  <a:gd name="connsiteX1" fmla="*/ 3287597 w 3375801"/>
                  <a:gd name="connsiteY1" fmla="*/ 2114518 h 3303429"/>
                  <a:gd name="connsiteX2" fmla="*/ 3251191 w 3375801"/>
                  <a:gd name="connsiteY2" fmla="*/ 876541 h 3303429"/>
                  <a:gd name="connsiteX3" fmla="*/ 2242836 w 3375801"/>
                  <a:gd name="connsiteY3" fmla="*/ 244285 h 3303429"/>
                  <a:gd name="connsiteX4" fmla="*/ 1031700 w 3375801"/>
                  <a:gd name="connsiteY4" fmla="*/ 62946 h 3303429"/>
                  <a:gd name="connsiteX5" fmla="*/ 15710 w 3375801"/>
                  <a:gd name="connsiteY5" fmla="*/ 1157689 h 3303429"/>
                  <a:gd name="connsiteX6" fmla="*/ 459993 w 3375801"/>
                  <a:gd name="connsiteY6" fmla="*/ 2440249 h 3303429"/>
                  <a:gd name="connsiteX7" fmla="*/ 1226074 w 3375801"/>
                  <a:gd name="connsiteY7" fmla="*/ 3278449 h 3303429"/>
                  <a:gd name="connsiteX8" fmla="*/ 2374347 w 3375801"/>
                  <a:gd name="connsiteY8" fmla="*/ 2996529 h 33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5801" h="3303429">
                    <a:moveTo>
                      <a:pt x="2374347" y="2996529"/>
                    </a:moveTo>
                    <a:cubicBezTo>
                      <a:pt x="2768881" y="2789891"/>
                      <a:pt x="3177760" y="2529029"/>
                      <a:pt x="3287597" y="2114518"/>
                    </a:cubicBezTo>
                    <a:cubicBezTo>
                      <a:pt x="3386712" y="1739423"/>
                      <a:pt x="3435692" y="1227571"/>
                      <a:pt x="3251191" y="876541"/>
                    </a:cubicBezTo>
                    <a:cubicBezTo>
                      <a:pt x="3043087" y="480619"/>
                      <a:pt x="2659584" y="352193"/>
                      <a:pt x="2242836" y="244285"/>
                    </a:cubicBezTo>
                    <a:cubicBezTo>
                      <a:pt x="1869052" y="147483"/>
                      <a:pt x="1380494" y="-121092"/>
                      <a:pt x="1031700" y="62946"/>
                    </a:cubicBezTo>
                    <a:cubicBezTo>
                      <a:pt x="634776" y="272438"/>
                      <a:pt x="121999" y="739090"/>
                      <a:pt x="15710" y="1157689"/>
                    </a:cubicBezTo>
                    <a:cubicBezTo>
                      <a:pt x="-78932" y="1529236"/>
                      <a:pt x="277421" y="2093847"/>
                      <a:pt x="459993" y="2440249"/>
                    </a:cubicBezTo>
                    <a:cubicBezTo>
                      <a:pt x="668869" y="2836556"/>
                      <a:pt x="808402" y="3171312"/>
                      <a:pt x="1226074" y="3278449"/>
                    </a:cubicBezTo>
                    <a:cubicBezTo>
                      <a:pt x="1597005" y="3373785"/>
                      <a:pt x="2027559" y="3178176"/>
                      <a:pt x="2374347" y="2996529"/>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3" name="Freeform: Shape 162">
                <a:extLst>
                  <a:ext uri="{FF2B5EF4-FFF2-40B4-BE49-F238E27FC236}">
                    <a16:creationId xmlns:a16="http://schemas.microsoft.com/office/drawing/2014/main" id="{63676B6A-74F7-6E2E-27DD-26D39B52E350}"/>
                  </a:ext>
                </a:extLst>
              </p:cNvPr>
              <p:cNvSpPr/>
              <p:nvPr/>
            </p:nvSpPr>
            <p:spPr>
              <a:xfrm>
                <a:off x="4428860" y="2607348"/>
                <a:ext cx="3333638" cy="3269772"/>
              </a:xfrm>
              <a:custGeom>
                <a:avLst/>
                <a:gdLst>
                  <a:gd name="connsiteX0" fmla="*/ 2370512 w 3333638"/>
                  <a:gd name="connsiteY0" fmla="*/ 3003654 h 3269772"/>
                  <a:gd name="connsiteX1" fmla="*/ 3214806 w 3333638"/>
                  <a:gd name="connsiteY1" fmla="*/ 2112002 h 3269772"/>
                  <a:gd name="connsiteX2" fmla="*/ 3223522 w 3333638"/>
                  <a:gd name="connsiteY2" fmla="*/ 861297 h 3269772"/>
                  <a:gd name="connsiteX3" fmla="*/ 2185625 w 3333638"/>
                  <a:gd name="connsiteY3" fmla="*/ 290053 h 3269772"/>
                  <a:gd name="connsiteX4" fmla="*/ 937697 w 3333638"/>
                  <a:gd name="connsiteY4" fmla="*/ 60738 h 3269772"/>
                  <a:gd name="connsiteX5" fmla="*/ 19665 w 3333638"/>
                  <a:gd name="connsiteY5" fmla="*/ 1176924 h 3269772"/>
                  <a:gd name="connsiteX6" fmla="*/ 404865 w 3333638"/>
                  <a:gd name="connsiteY6" fmla="*/ 2511240 h 3269772"/>
                  <a:gd name="connsiteX7" fmla="*/ 1212212 w 3333638"/>
                  <a:gd name="connsiteY7" fmla="*/ 3237597 h 3269772"/>
                  <a:gd name="connsiteX8" fmla="*/ 2370512 w 3333638"/>
                  <a:gd name="connsiteY8" fmla="*/ 3003654 h 32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638" h="3269772">
                    <a:moveTo>
                      <a:pt x="2370512" y="3003654"/>
                    </a:moveTo>
                    <a:cubicBezTo>
                      <a:pt x="2750699" y="2796245"/>
                      <a:pt x="3106897" y="2520419"/>
                      <a:pt x="3214806" y="2112002"/>
                    </a:cubicBezTo>
                    <a:cubicBezTo>
                      <a:pt x="3316775" y="1724873"/>
                      <a:pt x="3417279" y="1214719"/>
                      <a:pt x="3223522" y="861297"/>
                    </a:cubicBezTo>
                    <a:cubicBezTo>
                      <a:pt x="3014800" y="480494"/>
                      <a:pt x="2595585" y="396265"/>
                      <a:pt x="2185625" y="290053"/>
                    </a:cubicBezTo>
                    <a:cubicBezTo>
                      <a:pt x="1799191" y="189935"/>
                      <a:pt x="1289268" y="-133019"/>
                      <a:pt x="937697" y="60738"/>
                    </a:cubicBezTo>
                    <a:cubicBezTo>
                      <a:pt x="556508" y="270770"/>
                      <a:pt x="124334" y="765730"/>
                      <a:pt x="19665" y="1176924"/>
                    </a:cubicBezTo>
                    <a:cubicBezTo>
                      <a:pt x="-78448" y="1561121"/>
                      <a:pt x="212651" y="2161829"/>
                      <a:pt x="404865" y="2511240"/>
                    </a:cubicBezTo>
                    <a:cubicBezTo>
                      <a:pt x="614357" y="2892120"/>
                      <a:pt x="801635" y="3132157"/>
                      <a:pt x="1212212" y="3237597"/>
                    </a:cubicBezTo>
                    <a:cubicBezTo>
                      <a:pt x="1595175" y="3336095"/>
                      <a:pt x="2021102" y="3194326"/>
                      <a:pt x="2370512" y="3003654"/>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4" name="Freeform: Shape 163">
                <a:extLst>
                  <a:ext uri="{FF2B5EF4-FFF2-40B4-BE49-F238E27FC236}">
                    <a16:creationId xmlns:a16="http://schemas.microsoft.com/office/drawing/2014/main" id="{23ED941C-A0B1-B158-E9E4-F8D2F91AF6CC}"/>
                  </a:ext>
                </a:extLst>
              </p:cNvPr>
              <p:cNvSpPr/>
              <p:nvPr/>
            </p:nvSpPr>
            <p:spPr>
              <a:xfrm>
                <a:off x="4465597" y="2604029"/>
                <a:ext cx="3297610" cy="3240257"/>
              </a:xfrm>
              <a:custGeom>
                <a:avLst/>
                <a:gdLst>
                  <a:gd name="connsiteX0" fmla="*/ 2368253 w 3297610"/>
                  <a:gd name="connsiteY0" fmla="*/ 3011601 h 3240257"/>
                  <a:gd name="connsiteX1" fmla="*/ 3143667 w 3297610"/>
                  <a:gd name="connsiteY1" fmla="*/ 2110307 h 3240257"/>
                  <a:gd name="connsiteX2" fmla="*/ 3197583 w 3297610"/>
                  <a:gd name="connsiteY2" fmla="*/ 846953 h 3240257"/>
                  <a:gd name="connsiteX3" fmla="*/ 2130145 w 3297610"/>
                  <a:gd name="connsiteY3" fmla="*/ 336721 h 3240257"/>
                  <a:gd name="connsiteX4" fmla="*/ 845347 w 3297610"/>
                  <a:gd name="connsiteY4" fmla="*/ 59352 h 3240257"/>
                  <a:gd name="connsiteX5" fmla="*/ 25197 w 3297610"/>
                  <a:gd name="connsiteY5" fmla="*/ 1196981 h 3240257"/>
                  <a:gd name="connsiteX6" fmla="*/ 351236 w 3297610"/>
                  <a:gd name="connsiteY6" fmla="*/ 2583130 h 3240257"/>
                  <a:gd name="connsiteX7" fmla="*/ 1199772 w 3297610"/>
                  <a:gd name="connsiteY7" fmla="*/ 3197645 h 3240257"/>
                  <a:gd name="connsiteX8" fmla="*/ 2368176 w 3297610"/>
                  <a:gd name="connsiteY8" fmla="*/ 3011756 h 324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610" h="3240257">
                    <a:moveTo>
                      <a:pt x="2368253" y="3011601"/>
                    </a:moveTo>
                    <a:cubicBezTo>
                      <a:pt x="2734325" y="2803729"/>
                      <a:pt x="3037610" y="2512708"/>
                      <a:pt x="3143667" y="2110307"/>
                    </a:cubicBezTo>
                    <a:cubicBezTo>
                      <a:pt x="3248491" y="1711146"/>
                      <a:pt x="3400750" y="1202611"/>
                      <a:pt x="3197583" y="846953"/>
                    </a:cubicBezTo>
                    <a:cubicBezTo>
                      <a:pt x="2988554" y="481113"/>
                      <a:pt x="2533317" y="441159"/>
                      <a:pt x="2130145" y="336721"/>
                    </a:cubicBezTo>
                    <a:cubicBezTo>
                      <a:pt x="1731138" y="233364"/>
                      <a:pt x="1199617" y="-144355"/>
                      <a:pt x="845347" y="59352"/>
                    </a:cubicBezTo>
                    <a:cubicBezTo>
                      <a:pt x="479739" y="269539"/>
                      <a:pt x="128246" y="793269"/>
                      <a:pt x="25197" y="1196981"/>
                    </a:cubicBezTo>
                    <a:cubicBezTo>
                      <a:pt x="-76464" y="1593828"/>
                      <a:pt x="149149" y="2230788"/>
                      <a:pt x="351236" y="2583130"/>
                    </a:cubicBezTo>
                    <a:cubicBezTo>
                      <a:pt x="560960" y="2948739"/>
                      <a:pt x="796368" y="3093902"/>
                      <a:pt x="1199772" y="3197645"/>
                    </a:cubicBezTo>
                    <a:cubicBezTo>
                      <a:pt x="1594768" y="3299383"/>
                      <a:pt x="2016143" y="3211683"/>
                      <a:pt x="2368176" y="3011756"/>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5" name="Freeform: Shape 164">
                <a:extLst>
                  <a:ext uri="{FF2B5EF4-FFF2-40B4-BE49-F238E27FC236}">
                    <a16:creationId xmlns:a16="http://schemas.microsoft.com/office/drawing/2014/main" id="{8BB9AD13-E4AC-D0FE-2D2F-648AAD3D9A2E}"/>
                  </a:ext>
                </a:extLst>
              </p:cNvPr>
              <p:cNvSpPr/>
              <p:nvPr/>
            </p:nvSpPr>
            <p:spPr>
              <a:xfrm>
                <a:off x="4499869" y="2600116"/>
                <a:ext cx="3267148" cy="3216006"/>
              </a:xfrm>
              <a:custGeom>
                <a:avLst/>
                <a:gdLst>
                  <a:gd name="connsiteX0" fmla="*/ 2368459 w 3267148"/>
                  <a:gd name="connsiteY0" fmla="*/ 3020220 h 3216006"/>
                  <a:gd name="connsiteX1" fmla="*/ 3074994 w 3267148"/>
                  <a:gd name="connsiteY1" fmla="*/ 2109207 h 3216006"/>
                  <a:gd name="connsiteX2" fmla="*/ 3174032 w 3267148"/>
                  <a:gd name="connsiteY2" fmla="*/ 833203 h 3216006"/>
                  <a:gd name="connsiteX3" fmla="*/ 2077052 w 3267148"/>
                  <a:gd name="connsiteY3" fmla="*/ 384060 h 3216006"/>
                  <a:gd name="connsiteX4" fmla="*/ 755385 w 3267148"/>
                  <a:gd name="connsiteY4" fmla="*/ 58637 h 3216006"/>
                  <a:gd name="connsiteX5" fmla="*/ 33193 w 3267148"/>
                  <a:gd name="connsiteY5" fmla="*/ 1217631 h 3216006"/>
                  <a:gd name="connsiteX6" fmla="*/ 300072 w 3267148"/>
                  <a:gd name="connsiteY6" fmla="*/ 2655537 h 3216006"/>
                  <a:gd name="connsiteX7" fmla="*/ 1189873 w 3267148"/>
                  <a:gd name="connsiteY7" fmla="*/ 3158209 h 3216006"/>
                  <a:gd name="connsiteX8" fmla="*/ 2368305 w 3267148"/>
                  <a:gd name="connsiteY8" fmla="*/ 3020297 h 321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7148" h="3216006">
                    <a:moveTo>
                      <a:pt x="2368459" y="3020220"/>
                    </a:moveTo>
                    <a:cubicBezTo>
                      <a:pt x="2720493" y="2812193"/>
                      <a:pt x="2970787" y="2505668"/>
                      <a:pt x="3074994" y="2109207"/>
                    </a:cubicBezTo>
                    <a:cubicBezTo>
                      <a:pt x="3182748" y="1698013"/>
                      <a:pt x="3386995" y="1190866"/>
                      <a:pt x="3174032" y="833203"/>
                    </a:cubicBezTo>
                    <a:cubicBezTo>
                      <a:pt x="2965002" y="482095"/>
                      <a:pt x="2473360" y="486646"/>
                      <a:pt x="2077052" y="384060"/>
                    </a:cubicBezTo>
                    <a:cubicBezTo>
                      <a:pt x="1665473" y="277462"/>
                      <a:pt x="1112201" y="-155406"/>
                      <a:pt x="755385" y="58637"/>
                    </a:cubicBezTo>
                    <a:cubicBezTo>
                      <a:pt x="405203" y="268669"/>
                      <a:pt x="134545" y="821401"/>
                      <a:pt x="33193" y="1217631"/>
                    </a:cubicBezTo>
                    <a:cubicBezTo>
                      <a:pt x="-71939" y="1627205"/>
                      <a:pt x="87803" y="2300495"/>
                      <a:pt x="300072" y="2655537"/>
                    </a:cubicBezTo>
                    <a:cubicBezTo>
                      <a:pt x="509718" y="3006104"/>
                      <a:pt x="793566" y="3056163"/>
                      <a:pt x="1189873" y="3158209"/>
                    </a:cubicBezTo>
                    <a:cubicBezTo>
                      <a:pt x="1596979" y="3263187"/>
                      <a:pt x="2013881" y="3229711"/>
                      <a:pt x="2368305" y="3020297"/>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6" name="Freeform: Shape 165">
                <a:extLst>
                  <a:ext uri="{FF2B5EF4-FFF2-40B4-BE49-F238E27FC236}">
                    <a16:creationId xmlns:a16="http://schemas.microsoft.com/office/drawing/2014/main" id="{49EDEBB3-F37D-B4C0-7983-17279974E018}"/>
                  </a:ext>
                </a:extLst>
              </p:cNvPr>
              <p:cNvSpPr/>
              <p:nvPr/>
            </p:nvSpPr>
            <p:spPr>
              <a:xfrm>
                <a:off x="4530202" y="2595585"/>
                <a:ext cx="3242767" cy="3198539"/>
              </a:xfrm>
              <a:custGeom>
                <a:avLst/>
                <a:gdLst>
                  <a:gd name="connsiteX0" fmla="*/ 2372604 w 3242767"/>
                  <a:gd name="connsiteY0" fmla="*/ 3029379 h 3198539"/>
                  <a:gd name="connsiteX1" fmla="*/ 3010259 w 3242767"/>
                  <a:gd name="connsiteY1" fmla="*/ 2108724 h 3198539"/>
                  <a:gd name="connsiteX2" fmla="*/ 3154497 w 3242767"/>
                  <a:gd name="connsiteY2" fmla="*/ 819993 h 3198539"/>
                  <a:gd name="connsiteX3" fmla="*/ 2027976 w 3242767"/>
                  <a:gd name="connsiteY3" fmla="*/ 431862 h 3198539"/>
                  <a:gd name="connsiteX4" fmla="*/ 669516 w 3242767"/>
                  <a:gd name="connsiteY4" fmla="*/ 58386 h 3198539"/>
                  <a:gd name="connsiteX5" fmla="*/ 45282 w 3242767"/>
                  <a:gd name="connsiteY5" fmla="*/ 1238823 h 3198539"/>
                  <a:gd name="connsiteX6" fmla="*/ 253078 w 3242767"/>
                  <a:gd name="connsiteY6" fmla="*/ 2728484 h 3198539"/>
                  <a:gd name="connsiteX7" fmla="*/ 1184145 w 3242767"/>
                  <a:gd name="connsiteY7" fmla="*/ 3119315 h 3198539"/>
                  <a:gd name="connsiteX8" fmla="*/ 2372681 w 3242767"/>
                  <a:gd name="connsiteY8" fmla="*/ 3029379 h 31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767" h="3198539">
                    <a:moveTo>
                      <a:pt x="2372604" y="3029379"/>
                    </a:moveTo>
                    <a:cubicBezTo>
                      <a:pt x="2710831" y="2821429"/>
                      <a:pt x="2907904" y="2499092"/>
                      <a:pt x="3010259" y="2108724"/>
                    </a:cubicBezTo>
                    <a:cubicBezTo>
                      <a:pt x="3120867" y="1685498"/>
                      <a:pt x="3377488" y="1179585"/>
                      <a:pt x="3154497" y="819993"/>
                    </a:cubicBezTo>
                    <a:cubicBezTo>
                      <a:pt x="2945776" y="483464"/>
                      <a:pt x="2417495" y="532752"/>
                      <a:pt x="2027976" y="431862"/>
                    </a:cubicBezTo>
                    <a:cubicBezTo>
                      <a:pt x="1603746" y="321948"/>
                      <a:pt x="1028569" y="-166224"/>
                      <a:pt x="669516" y="58386"/>
                    </a:cubicBezTo>
                    <a:cubicBezTo>
                      <a:pt x="334530" y="267878"/>
                      <a:pt x="144938" y="850075"/>
                      <a:pt x="45282" y="1238823"/>
                    </a:cubicBezTo>
                    <a:cubicBezTo>
                      <a:pt x="-63320" y="1661047"/>
                      <a:pt x="30241" y="2370898"/>
                      <a:pt x="253078" y="2728484"/>
                    </a:cubicBezTo>
                    <a:cubicBezTo>
                      <a:pt x="462261" y="3064165"/>
                      <a:pt x="795011" y="3018966"/>
                      <a:pt x="1184145" y="3119315"/>
                    </a:cubicBezTo>
                    <a:cubicBezTo>
                      <a:pt x="1603283" y="3227532"/>
                      <a:pt x="2015943" y="3248666"/>
                      <a:pt x="2372681" y="3029379"/>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7" name="Freeform: Shape 166">
                <a:extLst>
                  <a:ext uri="{FF2B5EF4-FFF2-40B4-BE49-F238E27FC236}">
                    <a16:creationId xmlns:a16="http://schemas.microsoft.com/office/drawing/2014/main" id="{8925DCC6-068C-B8FE-2DE2-EA914B576FB2}"/>
                  </a:ext>
                </a:extLst>
              </p:cNvPr>
              <p:cNvSpPr/>
              <p:nvPr/>
            </p:nvSpPr>
            <p:spPr>
              <a:xfrm>
                <a:off x="4553971" y="2590726"/>
                <a:ext cx="3226504" cy="3187950"/>
              </a:xfrm>
              <a:custGeom>
                <a:avLst/>
                <a:gdLst>
                  <a:gd name="connsiteX0" fmla="*/ 2383391 w 3226504"/>
                  <a:gd name="connsiteY0" fmla="*/ 3038865 h 3187950"/>
                  <a:gd name="connsiteX1" fmla="*/ 2952166 w 3226504"/>
                  <a:gd name="connsiteY1" fmla="*/ 2108570 h 3187950"/>
                  <a:gd name="connsiteX2" fmla="*/ 3141527 w 3226504"/>
                  <a:gd name="connsiteY2" fmla="*/ 807189 h 3187950"/>
                  <a:gd name="connsiteX3" fmla="*/ 1985463 w 3226504"/>
                  <a:gd name="connsiteY3" fmla="*/ 480070 h 3187950"/>
                  <a:gd name="connsiteX4" fmla="*/ 590135 w 3226504"/>
                  <a:gd name="connsiteY4" fmla="*/ 58540 h 3187950"/>
                  <a:gd name="connsiteX5" fmla="*/ 63859 w 3226504"/>
                  <a:gd name="connsiteY5" fmla="*/ 1260420 h 3187950"/>
                  <a:gd name="connsiteX6" fmla="*/ 212494 w 3226504"/>
                  <a:gd name="connsiteY6" fmla="*/ 2801914 h 3187950"/>
                  <a:gd name="connsiteX7" fmla="*/ 1184827 w 3226504"/>
                  <a:gd name="connsiteY7" fmla="*/ 3080825 h 3187950"/>
                  <a:gd name="connsiteX8" fmla="*/ 2383391 w 3226504"/>
                  <a:gd name="connsiteY8" fmla="*/ 3038865 h 31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6504" h="3187950">
                    <a:moveTo>
                      <a:pt x="2383391" y="3038865"/>
                    </a:moveTo>
                    <a:cubicBezTo>
                      <a:pt x="2707964" y="2831302"/>
                      <a:pt x="2851740" y="2492921"/>
                      <a:pt x="2952166" y="2108570"/>
                    </a:cubicBezTo>
                    <a:cubicBezTo>
                      <a:pt x="3065629" y="1673310"/>
                      <a:pt x="3374930" y="1168401"/>
                      <a:pt x="3141527" y="807189"/>
                    </a:cubicBezTo>
                    <a:cubicBezTo>
                      <a:pt x="2933423" y="485083"/>
                      <a:pt x="2368118" y="579185"/>
                      <a:pt x="1985463" y="480070"/>
                    </a:cubicBezTo>
                    <a:cubicBezTo>
                      <a:pt x="1548662" y="366916"/>
                      <a:pt x="951347" y="-177023"/>
                      <a:pt x="590135" y="58540"/>
                    </a:cubicBezTo>
                    <a:cubicBezTo>
                      <a:pt x="270112" y="267261"/>
                      <a:pt x="161818" y="879077"/>
                      <a:pt x="63859" y="1260420"/>
                    </a:cubicBezTo>
                    <a:cubicBezTo>
                      <a:pt x="-48214" y="1695293"/>
                      <a:pt x="-21218" y="2442014"/>
                      <a:pt x="212494" y="2801914"/>
                    </a:cubicBezTo>
                    <a:cubicBezTo>
                      <a:pt x="420983" y="3122940"/>
                      <a:pt x="802790" y="2982250"/>
                      <a:pt x="1184827" y="3080825"/>
                    </a:cubicBezTo>
                    <a:cubicBezTo>
                      <a:pt x="1615998" y="3192205"/>
                      <a:pt x="2024647" y="3268258"/>
                      <a:pt x="2383391" y="3038865"/>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8" name="Freeform: Shape 167">
                <a:extLst>
                  <a:ext uri="{FF2B5EF4-FFF2-40B4-BE49-F238E27FC236}">
                    <a16:creationId xmlns:a16="http://schemas.microsoft.com/office/drawing/2014/main" id="{CF5B7F81-27C1-9636-71DF-8E348132F683}"/>
                  </a:ext>
                </a:extLst>
              </p:cNvPr>
              <p:cNvSpPr/>
              <p:nvPr/>
            </p:nvSpPr>
            <p:spPr>
              <a:xfrm>
                <a:off x="4568996" y="2585529"/>
                <a:ext cx="3220062" cy="3183237"/>
              </a:xfrm>
              <a:custGeom>
                <a:avLst/>
                <a:gdLst>
                  <a:gd name="connsiteX0" fmla="*/ 2402845 w 3220062"/>
                  <a:gd name="connsiteY0" fmla="*/ 3048690 h 3183237"/>
                  <a:gd name="connsiteX1" fmla="*/ 2902741 w 3220062"/>
                  <a:gd name="connsiteY1" fmla="*/ 2108752 h 3183237"/>
                  <a:gd name="connsiteX2" fmla="*/ 3137301 w 3220062"/>
                  <a:gd name="connsiteY2" fmla="*/ 794722 h 3183237"/>
                  <a:gd name="connsiteX3" fmla="*/ 1951696 w 3220062"/>
                  <a:gd name="connsiteY3" fmla="*/ 528615 h 3183237"/>
                  <a:gd name="connsiteX4" fmla="*/ 519498 w 3220062"/>
                  <a:gd name="connsiteY4" fmla="*/ 59031 h 3183237"/>
                  <a:gd name="connsiteX5" fmla="*/ 91104 w 3220062"/>
                  <a:gd name="connsiteY5" fmla="*/ 1282277 h 3183237"/>
                  <a:gd name="connsiteX6" fmla="*/ 180577 w 3220062"/>
                  <a:gd name="connsiteY6" fmla="*/ 2875527 h 3183237"/>
                  <a:gd name="connsiteX7" fmla="*/ 1194100 w 3220062"/>
                  <a:gd name="connsiteY7" fmla="*/ 3042597 h 3183237"/>
                  <a:gd name="connsiteX8" fmla="*/ 2402690 w 3220062"/>
                  <a:gd name="connsiteY8" fmla="*/ 3048690 h 31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062" h="3183237">
                    <a:moveTo>
                      <a:pt x="2402845" y="3048690"/>
                    </a:moveTo>
                    <a:cubicBezTo>
                      <a:pt x="2713920" y="2841743"/>
                      <a:pt x="2804166" y="2487088"/>
                      <a:pt x="2902741" y="2108752"/>
                    </a:cubicBezTo>
                    <a:cubicBezTo>
                      <a:pt x="3019057" y="1661538"/>
                      <a:pt x="3381426" y="1157322"/>
                      <a:pt x="3137301" y="794722"/>
                    </a:cubicBezTo>
                    <a:cubicBezTo>
                      <a:pt x="2930046" y="486809"/>
                      <a:pt x="2327563" y="626033"/>
                      <a:pt x="1951696" y="528615"/>
                    </a:cubicBezTo>
                    <a:cubicBezTo>
                      <a:pt x="1502322" y="412221"/>
                      <a:pt x="882484" y="-187870"/>
                      <a:pt x="519498" y="59031"/>
                    </a:cubicBezTo>
                    <a:cubicBezTo>
                      <a:pt x="214284" y="266672"/>
                      <a:pt x="187442" y="908415"/>
                      <a:pt x="91104" y="1282277"/>
                    </a:cubicBezTo>
                    <a:cubicBezTo>
                      <a:pt x="-24441" y="1729877"/>
                      <a:pt x="-64396" y="2513621"/>
                      <a:pt x="180577" y="2875527"/>
                    </a:cubicBezTo>
                    <a:cubicBezTo>
                      <a:pt x="388064" y="3182052"/>
                      <a:pt x="819235" y="2945718"/>
                      <a:pt x="1194100" y="3042597"/>
                    </a:cubicBezTo>
                    <a:cubicBezTo>
                      <a:pt x="1637304" y="3157215"/>
                      <a:pt x="2042173" y="3288495"/>
                      <a:pt x="2402690" y="3048690"/>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9" name="Freeform: Shape 168">
                <a:extLst>
                  <a:ext uri="{FF2B5EF4-FFF2-40B4-BE49-F238E27FC236}">
                    <a16:creationId xmlns:a16="http://schemas.microsoft.com/office/drawing/2014/main" id="{73B0E2D6-E51D-DDB0-69C3-3A88F35CE48B}"/>
                  </a:ext>
                </a:extLst>
              </p:cNvPr>
              <p:cNvSpPr/>
              <p:nvPr/>
            </p:nvSpPr>
            <p:spPr>
              <a:xfrm>
                <a:off x="4575239" y="2579941"/>
                <a:ext cx="3223194" cy="3183120"/>
              </a:xfrm>
              <a:custGeom>
                <a:avLst/>
                <a:gdLst>
                  <a:gd name="connsiteX0" fmla="*/ 2431079 w 3223194"/>
                  <a:gd name="connsiteY0" fmla="*/ 3058906 h 3183120"/>
                  <a:gd name="connsiteX1" fmla="*/ 2862096 w 3223194"/>
                  <a:gd name="connsiteY1" fmla="*/ 2109327 h 3183120"/>
                  <a:gd name="connsiteX2" fmla="*/ 3141779 w 3223194"/>
                  <a:gd name="connsiteY2" fmla="*/ 782570 h 3183120"/>
                  <a:gd name="connsiteX3" fmla="*/ 1926632 w 3223194"/>
                  <a:gd name="connsiteY3" fmla="*/ 577475 h 3183120"/>
                  <a:gd name="connsiteX4" fmla="*/ 457565 w 3223194"/>
                  <a:gd name="connsiteY4" fmla="*/ 59838 h 3183120"/>
                  <a:gd name="connsiteX5" fmla="*/ 127129 w 3223194"/>
                  <a:gd name="connsiteY5" fmla="*/ 1304526 h 3183120"/>
                  <a:gd name="connsiteX6" fmla="*/ 157519 w 3223194"/>
                  <a:gd name="connsiteY6" fmla="*/ 2949610 h 3183120"/>
                  <a:gd name="connsiteX7" fmla="*/ 1212307 w 3223194"/>
                  <a:gd name="connsiteY7" fmla="*/ 3004836 h 3183120"/>
                  <a:gd name="connsiteX8" fmla="*/ 2431002 w 3223194"/>
                  <a:gd name="connsiteY8" fmla="*/ 3058906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3194" h="3183120">
                    <a:moveTo>
                      <a:pt x="2431079" y="3058906"/>
                    </a:moveTo>
                    <a:cubicBezTo>
                      <a:pt x="2728888" y="2852731"/>
                      <a:pt x="2765372" y="2481646"/>
                      <a:pt x="2862096" y="2109327"/>
                    </a:cubicBezTo>
                    <a:cubicBezTo>
                      <a:pt x="2981343" y="1650080"/>
                      <a:pt x="3397011" y="1146327"/>
                      <a:pt x="3141779" y="782570"/>
                    </a:cubicBezTo>
                    <a:cubicBezTo>
                      <a:pt x="2935526" y="488695"/>
                      <a:pt x="2295712" y="673119"/>
                      <a:pt x="1926632" y="577475"/>
                    </a:cubicBezTo>
                    <a:cubicBezTo>
                      <a:pt x="1464608" y="457765"/>
                      <a:pt x="822016" y="-198865"/>
                      <a:pt x="457565" y="59838"/>
                    </a:cubicBezTo>
                    <a:cubicBezTo>
                      <a:pt x="166852" y="266168"/>
                      <a:pt x="221848" y="938146"/>
                      <a:pt x="127129" y="1304526"/>
                    </a:cubicBezTo>
                    <a:cubicBezTo>
                      <a:pt x="8113" y="1764776"/>
                      <a:pt x="-99178" y="2585930"/>
                      <a:pt x="157519" y="2949610"/>
                    </a:cubicBezTo>
                    <a:cubicBezTo>
                      <a:pt x="363849" y="3241942"/>
                      <a:pt x="844539" y="2909655"/>
                      <a:pt x="1212307" y="3004836"/>
                    </a:cubicBezTo>
                    <a:cubicBezTo>
                      <a:pt x="1667544" y="3122695"/>
                      <a:pt x="2068942" y="3309510"/>
                      <a:pt x="2431002" y="3058906"/>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0" name="Freeform: Shape 169">
                <a:extLst>
                  <a:ext uri="{FF2B5EF4-FFF2-40B4-BE49-F238E27FC236}">
                    <a16:creationId xmlns:a16="http://schemas.microsoft.com/office/drawing/2014/main" id="{E61A6E1C-C1FB-B8CD-7CE3-E5BCEC927EFE}"/>
                  </a:ext>
                </a:extLst>
              </p:cNvPr>
              <p:cNvSpPr/>
              <p:nvPr/>
            </p:nvSpPr>
            <p:spPr>
              <a:xfrm>
                <a:off x="4574616" y="2574268"/>
                <a:ext cx="3233910" cy="3186151"/>
              </a:xfrm>
              <a:custGeom>
                <a:avLst/>
                <a:gdLst>
                  <a:gd name="connsiteX0" fmla="*/ 2828318 w 3233910"/>
                  <a:gd name="connsiteY0" fmla="*/ 2109987 h 3186151"/>
                  <a:gd name="connsiteX1" fmla="*/ 3153201 w 3233910"/>
                  <a:gd name="connsiteY1" fmla="*/ 770580 h 3186151"/>
                  <a:gd name="connsiteX2" fmla="*/ 1908512 w 3233910"/>
                  <a:gd name="connsiteY2" fmla="*/ 626573 h 3186151"/>
                  <a:gd name="connsiteX3" fmla="*/ 402652 w 3233910"/>
                  <a:gd name="connsiteY3" fmla="*/ 60883 h 3186151"/>
                  <a:gd name="connsiteX4" fmla="*/ 170175 w 3233910"/>
                  <a:gd name="connsiteY4" fmla="*/ 1327014 h 3186151"/>
                  <a:gd name="connsiteX5" fmla="*/ 141404 w 3233910"/>
                  <a:gd name="connsiteY5" fmla="*/ 3023854 h 3186151"/>
                  <a:gd name="connsiteX6" fmla="*/ 1237458 w 3233910"/>
                  <a:gd name="connsiteY6" fmla="*/ 2967238 h 3186151"/>
                  <a:gd name="connsiteX7" fmla="*/ 2466180 w 3233910"/>
                  <a:gd name="connsiteY7" fmla="*/ 3069285 h 3186151"/>
                  <a:gd name="connsiteX8" fmla="*/ 2828318 w 3233910"/>
                  <a:gd name="connsiteY8" fmla="*/ 2110064 h 318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910" h="3186151">
                    <a:moveTo>
                      <a:pt x="2828318" y="2109987"/>
                    </a:moveTo>
                    <a:cubicBezTo>
                      <a:pt x="2950419" y="1638707"/>
                      <a:pt x="3419925" y="1135031"/>
                      <a:pt x="3153201" y="770580"/>
                    </a:cubicBezTo>
                    <a:cubicBezTo>
                      <a:pt x="2948182" y="490434"/>
                      <a:pt x="2270727" y="720366"/>
                      <a:pt x="1908512" y="626573"/>
                    </a:cubicBezTo>
                    <a:cubicBezTo>
                      <a:pt x="1433915" y="503624"/>
                      <a:pt x="768029" y="-210007"/>
                      <a:pt x="402652" y="60883"/>
                    </a:cubicBezTo>
                    <a:cubicBezTo>
                      <a:pt x="126286" y="265747"/>
                      <a:pt x="263197" y="968039"/>
                      <a:pt x="170175" y="1327014"/>
                    </a:cubicBezTo>
                    <a:cubicBezTo>
                      <a:pt x="47611" y="1799914"/>
                      <a:pt x="-127326" y="2658939"/>
                      <a:pt x="141404" y="3023854"/>
                    </a:cubicBezTo>
                    <a:cubicBezTo>
                      <a:pt x="346345" y="3302147"/>
                      <a:pt x="876786" y="2873831"/>
                      <a:pt x="1237458" y="2967238"/>
                    </a:cubicBezTo>
                    <a:cubicBezTo>
                      <a:pt x="1704727" y="3088336"/>
                      <a:pt x="2102963" y="3331072"/>
                      <a:pt x="2466180" y="3069285"/>
                    </a:cubicBezTo>
                    <a:cubicBezTo>
                      <a:pt x="2750877" y="2864112"/>
                      <a:pt x="2733445" y="2476289"/>
                      <a:pt x="2828318" y="2110064"/>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33" name="Graphic 5">
              <a:extLst>
                <a:ext uri="{FF2B5EF4-FFF2-40B4-BE49-F238E27FC236}">
                  <a16:creationId xmlns:a16="http://schemas.microsoft.com/office/drawing/2014/main" id="{8ACADB60-8570-9B44-C90E-E35DEA030B3B}"/>
                </a:ext>
              </a:extLst>
            </p:cNvPr>
            <p:cNvGrpSpPr/>
            <p:nvPr/>
          </p:nvGrpSpPr>
          <p:grpSpPr>
            <a:xfrm rot="20743245">
              <a:off x="-1641318" y="712755"/>
              <a:ext cx="8683276" cy="5650143"/>
              <a:chOff x="3224705" y="2448010"/>
              <a:chExt cx="5745675" cy="3738674"/>
            </a:xfrm>
            <a:noFill/>
          </p:grpSpPr>
          <p:sp>
            <p:nvSpPr>
              <p:cNvPr id="147" name="Freeform: Shape 146">
                <a:extLst>
                  <a:ext uri="{FF2B5EF4-FFF2-40B4-BE49-F238E27FC236}">
                    <a16:creationId xmlns:a16="http://schemas.microsoft.com/office/drawing/2014/main" id="{3754A596-AFE4-F409-C5F7-D4E01F782CAE}"/>
                  </a:ext>
                </a:extLst>
              </p:cNvPr>
              <p:cNvSpPr/>
              <p:nvPr/>
            </p:nvSpPr>
            <p:spPr>
              <a:xfrm>
                <a:off x="3224705" y="2973429"/>
                <a:ext cx="4086746" cy="2988613"/>
              </a:xfrm>
              <a:custGeom>
                <a:avLst/>
                <a:gdLst>
                  <a:gd name="connsiteX0" fmla="*/ 3021857 w 4086746"/>
                  <a:gd name="connsiteY0" fmla="*/ 21082 h 2988613"/>
                  <a:gd name="connsiteX1" fmla="*/ 1949714 w 4086746"/>
                  <a:gd name="connsiteY1" fmla="*/ 140561 h 2988613"/>
                  <a:gd name="connsiteX2" fmla="*/ 17620 w 4086746"/>
                  <a:gd name="connsiteY2" fmla="*/ 326759 h 2988613"/>
                  <a:gd name="connsiteX3" fmla="*/ 1162808 w 4086746"/>
                  <a:gd name="connsiteY3" fmla="*/ 2051134 h 2988613"/>
                  <a:gd name="connsiteX4" fmla="*/ 2164991 w 4086746"/>
                  <a:gd name="connsiteY4" fmla="*/ 2546943 h 2988613"/>
                  <a:gd name="connsiteX5" fmla="*/ 3449172 w 4086746"/>
                  <a:gd name="connsiteY5" fmla="*/ 2922733 h 2988613"/>
                  <a:gd name="connsiteX6" fmla="*/ 3803596 w 4086746"/>
                  <a:gd name="connsiteY6" fmla="*/ 1748620 h 2988613"/>
                  <a:gd name="connsiteX7" fmla="*/ 3997970 w 4086746"/>
                  <a:gd name="connsiteY7" fmla="*/ 855117 h 2988613"/>
                  <a:gd name="connsiteX8" fmla="*/ 3021857 w 4086746"/>
                  <a:gd name="connsiteY8" fmla="*/ 21160 h 29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746" h="2988613">
                    <a:moveTo>
                      <a:pt x="3021857" y="21082"/>
                    </a:moveTo>
                    <a:cubicBezTo>
                      <a:pt x="2524275" y="34658"/>
                      <a:pt x="2338926" y="-88523"/>
                      <a:pt x="1949714" y="140561"/>
                    </a:cubicBezTo>
                    <a:cubicBezTo>
                      <a:pt x="1650594" y="316654"/>
                      <a:pt x="147126" y="-24349"/>
                      <a:pt x="17620" y="326759"/>
                    </a:cubicBezTo>
                    <a:cubicBezTo>
                      <a:pt x="-151995" y="786777"/>
                      <a:pt x="953624" y="1647191"/>
                      <a:pt x="1162808" y="2051134"/>
                    </a:cubicBezTo>
                    <a:cubicBezTo>
                      <a:pt x="1489850" y="2682542"/>
                      <a:pt x="1817123" y="2418671"/>
                      <a:pt x="2164991" y="2546943"/>
                    </a:cubicBezTo>
                    <a:cubicBezTo>
                      <a:pt x="2623313" y="2715940"/>
                      <a:pt x="3059267" y="3153822"/>
                      <a:pt x="3449172" y="2922733"/>
                    </a:cubicBezTo>
                    <a:cubicBezTo>
                      <a:pt x="3746441" y="2746562"/>
                      <a:pt x="3674708" y="2098108"/>
                      <a:pt x="3803596" y="1748620"/>
                    </a:cubicBezTo>
                    <a:cubicBezTo>
                      <a:pt x="3970588" y="1295698"/>
                      <a:pt x="4222272" y="1242631"/>
                      <a:pt x="3997970" y="855117"/>
                    </a:cubicBezTo>
                    <a:cubicBezTo>
                      <a:pt x="3822185" y="551446"/>
                      <a:pt x="3400038" y="10824"/>
                      <a:pt x="3021857" y="21160"/>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8" name="Freeform: Shape 147">
                <a:extLst>
                  <a:ext uri="{FF2B5EF4-FFF2-40B4-BE49-F238E27FC236}">
                    <a16:creationId xmlns:a16="http://schemas.microsoft.com/office/drawing/2014/main" id="{2B66ECA8-6F90-FCBB-D581-FFE89964C430}"/>
                  </a:ext>
                </a:extLst>
              </p:cNvPr>
              <p:cNvSpPr/>
              <p:nvPr/>
            </p:nvSpPr>
            <p:spPr>
              <a:xfrm>
                <a:off x="3285345" y="2945042"/>
                <a:ext cx="4163768" cy="2979360"/>
              </a:xfrm>
              <a:custGeom>
                <a:avLst/>
                <a:gdLst>
                  <a:gd name="connsiteX0" fmla="*/ 3793170 w 4163768"/>
                  <a:gd name="connsiteY0" fmla="*/ 1782639 h 2979360"/>
                  <a:gd name="connsiteX1" fmla="*/ 4094681 w 4163768"/>
                  <a:gd name="connsiteY1" fmla="*/ 868155 h 2979360"/>
                  <a:gd name="connsiteX2" fmla="*/ 2987366 w 4163768"/>
                  <a:gd name="connsiteY2" fmla="*/ 28 h 2979360"/>
                  <a:gd name="connsiteX3" fmla="*/ 1885912 w 4163768"/>
                  <a:gd name="connsiteY3" fmla="*/ 197641 h 2979360"/>
                  <a:gd name="connsiteX4" fmla="*/ 15678 w 4163768"/>
                  <a:gd name="connsiteY4" fmla="*/ 437446 h 2979360"/>
                  <a:gd name="connsiteX5" fmla="*/ 1132404 w 4163768"/>
                  <a:gd name="connsiteY5" fmla="*/ 2066409 h 2979360"/>
                  <a:gd name="connsiteX6" fmla="*/ 2140990 w 4163768"/>
                  <a:gd name="connsiteY6" fmla="*/ 2635648 h 2979360"/>
                  <a:gd name="connsiteX7" fmla="*/ 3375266 w 4163768"/>
                  <a:gd name="connsiteY7" fmla="*/ 2903143 h 2979360"/>
                  <a:gd name="connsiteX8" fmla="*/ 3793247 w 4163768"/>
                  <a:gd name="connsiteY8" fmla="*/ 1782639 h 297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768" h="2979360">
                    <a:moveTo>
                      <a:pt x="3793170" y="1782639"/>
                    </a:moveTo>
                    <a:cubicBezTo>
                      <a:pt x="3948438" y="1338818"/>
                      <a:pt x="4315975" y="1250115"/>
                      <a:pt x="4094681" y="868155"/>
                    </a:cubicBezTo>
                    <a:cubicBezTo>
                      <a:pt x="3912417" y="553917"/>
                      <a:pt x="3371717" y="-4523"/>
                      <a:pt x="2987366" y="28"/>
                    </a:cubicBezTo>
                    <a:cubicBezTo>
                      <a:pt x="2503822" y="5735"/>
                      <a:pt x="2269030" y="-27894"/>
                      <a:pt x="1885912" y="197641"/>
                    </a:cubicBezTo>
                    <a:cubicBezTo>
                      <a:pt x="1575531" y="380291"/>
                      <a:pt x="141019" y="77932"/>
                      <a:pt x="15678" y="437446"/>
                    </a:cubicBezTo>
                    <a:cubicBezTo>
                      <a:pt x="-141132" y="887207"/>
                      <a:pt x="925072" y="1670179"/>
                      <a:pt x="1132404" y="2066409"/>
                    </a:cubicBezTo>
                    <a:cubicBezTo>
                      <a:pt x="1452196" y="2678688"/>
                      <a:pt x="1784560" y="2511310"/>
                      <a:pt x="2140990" y="2635648"/>
                    </a:cubicBezTo>
                    <a:cubicBezTo>
                      <a:pt x="2589439" y="2792072"/>
                      <a:pt x="2991608" y="3130376"/>
                      <a:pt x="3375266" y="2903143"/>
                    </a:cubicBezTo>
                    <a:cubicBezTo>
                      <a:pt x="3683333" y="2720725"/>
                      <a:pt x="3668215" y="2140071"/>
                      <a:pt x="3793247" y="178263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9" name="Freeform: Shape 148">
                <a:extLst>
                  <a:ext uri="{FF2B5EF4-FFF2-40B4-BE49-F238E27FC236}">
                    <a16:creationId xmlns:a16="http://schemas.microsoft.com/office/drawing/2014/main" id="{3BFC2338-513A-F112-D138-0FF44393CC7B}"/>
                  </a:ext>
                </a:extLst>
              </p:cNvPr>
              <p:cNvSpPr/>
              <p:nvPr/>
            </p:nvSpPr>
            <p:spPr>
              <a:xfrm>
                <a:off x="3345777" y="2895587"/>
                <a:ext cx="4247432" cy="2996098"/>
              </a:xfrm>
              <a:custGeom>
                <a:avLst/>
                <a:gdLst>
                  <a:gd name="connsiteX0" fmla="*/ 3783028 w 4247432"/>
                  <a:gd name="connsiteY0" fmla="*/ 1837724 h 2996098"/>
                  <a:gd name="connsiteX1" fmla="*/ 4191599 w 4247432"/>
                  <a:gd name="connsiteY1" fmla="*/ 902338 h 2996098"/>
                  <a:gd name="connsiteX2" fmla="*/ 2953081 w 4247432"/>
                  <a:gd name="connsiteY2" fmla="*/ 41 h 2996098"/>
                  <a:gd name="connsiteX3" fmla="*/ 1822318 w 4247432"/>
                  <a:gd name="connsiteY3" fmla="*/ 275790 h 2996098"/>
                  <a:gd name="connsiteX4" fmla="*/ 13867 w 4247432"/>
                  <a:gd name="connsiteY4" fmla="*/ 569202 h 2996098"/>
                  <a:gd name="connsiteX5" fmla="*/ 1102053 w 4247432"/>
                  <a:gd name="connsiteY5" fmla="*/ 2102675 h 2996098"/>
                  <a:gd name="connsiteX6" fmla="*/ 2117041 w 4247432"/>
                  <a:gd name="connsiteY6" fmla="*/ 2745420 h 2996098"/>
                  <a:gd name="connsiteX7" fmla="*/ 3301335 w 4247432"/>
                  <a:gd name="connsiteY7" fmla="*/ 2904699 h 2996098"/>
                  <a:gd name="connsiteX8" fmla="*/ 3782951 w 4247432"/>
                  <a:gd name="connsiteY8" fmla="*/ 1837724 h 29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7432" h="2996098">
                    <a:moveTo>
                      <a:pt x="3783028" y="1837724"/>
                    </a:moveTo>
                    <a:cubicBezTo>
                      <a:pt x="3926880" y="1403159"/>
                      <a:pt x="4410039" y="1278667"/>
                      <a:pt x="4191599" y="902338"/>
                    </a:cubicBezTo>
                    <a:cubicBezTo>
                      <a:pt x="4002856" y="577532"/>
                      <a:pt x="3343681" y="1506"/>
                      <a:pt x="2953081" y="41"/>
                    </a:cubicBezTo>
                    <a:cubicBezTo>
                      <a:pt x="2483575" y="-1733"/>
                      <a:pt x="2199342" y="53802"/>
                      <a:pt x="1822318" y="275790"/>
                    </a:cubicBezTo>
                    <a:cubicBezTo>
                      <a:pt x="1500752" y="465073"/>
                      <a:pt x="134888" y="201125"/>
                      <a:pt x="13867" y="569202"/>
                    </a:cubicBezTo>
                    <a:cubicBezTo>
                      <a:pt x="-130603" y="1008626"/>
                      <a:pt x="896726" y="1714158"/>
                      <a:pt x="1102053" y="2102675"/>
                    </a:cubicBezTo>
                    <a:cubicBezTo>
                      <a:pt x="1414672" y="2695824"/>
                      <a:pt x="1751896" y="2625171"/>
                      <a:pt x="2117041" y="2745420"/>
                    </a:cubicBezTo>
                    <a:cubicBezTo>
                      <a:pt x="2555309" y="2889658"/>
                      <a:pt x="2924002" y="3128075"/>
                      <a:pt x="3301335" y="2904699"/>
                    </a:cubicBezTo>
                    <a:cubicBezTo>
                      <a:pt x="3620201" y="2716033"/>
                      <a:pt x="3661930" y="2203256"/>
                      <a:pt x="3782951" y="183772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0" name="Freeform: Shape 149">
                <a:extLst>
                  <a:ext uri="{FF2B5EF4-FFF2-40B4-BE49-F238E27FC236}">
                    <a16:creationId xmlns:a16="http://schemas.microsoft.com/office/drawing/2014/main" id="{FDB74F7E-0FBB-7893-D74C-CEC111A888BE}"/>
                  </a:ext>
                </a:extLst>
              </p:cNvPr>
              <p:cNvSpPr/>
              <p:nvPr/>
            </p:nvSpPr>
            <p:spPr>
              <a:xfrm>
                <a:off x="3406170" y="2845727"/>
                <a:ext cx="4334890" cy="3021757"/>
              </a:xfrm>
              <a:custGeom>
                <a:avLst/>
                <a:gdLst>
                  <a:gd name="connsiteX0" fmla="*/ 3772848 w 4334890"/>
                  <a:gd name="connsiteY0" fmla="*/ 1893214 h 3021757"/>
                  <a:gd name="connsiteX1" fmla="*/ 4288557 w 4334890"/>
                  <a:gd name="connsiteY1" fmla="*/ 936924 h 3021757"/>
                  <a:gd name="connsiteX2" fmla="*/ 2918837 w 4334890"/>
                  <a:gd name="connsiteY2" fmla="*/ 381 h 3021757"/>
                  <a:gd name="connsiteX3" fmla="*/ 1758762 w 4334890"/>
                  <a:gd name="connsiteY3" fmla="*/ 354188 h 3021757"/>
                  <a:gd name="connsiteX4" fmla="*/ 12172 w 4334890"/>
                  <a:gd name="connsiteY4" fmla="*/ 701207 h 3021757"/>
                  <a:gd name="connsiteX5" fmla="*/ 1071897 w 4334890"/>
                  <a:gd name="connsiteY5" fmla="*/ 2139267 h 3021757"/>
                  <a:gd name="connsiteX6" fmla="*/ 2093286 w 4334890"/>
                  <a:gd name="connsiteY6" fmla="*/ 2855443 h 3021757"/>
                  <a:gd name="connsiteX7" fmla="*/ 3227676 w 4334890"/>
                  <a:gd name="connsiteY7" fmla="*/ 2906427 h 3021757"/>
                  <a:gd name="connsiteX8" fmla="*/ 3772926 w 4334890"/>
                  <a:gd name="connsiteY8" fmla="*/ 1893060 h 30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4890" h="3021757">
                    <a:moveTo>
                      <a:pt x="3772848" y="1893214"/>
                    </a:moveTo>
                    <a:cubicBezTo>
                      <a:pt x="3905671" y="1468137"/>
                      <a:pt x="4503989" y="1307701"/>
                      <a:pt x="4288557" y="936924"/>
                    </a:cubicBezTo>
                    <a:cubicBezTo>
                      <a:pt x="4093411" y="601629"/>
                      <a:pt x="3315684" y="8094"/>
                      <a:pt x="2918837" y="381"/>
                    </a:cubicBezTo>
                    <a:cubicBezTo>
                      <a:pt x="2463446" y="-8412"/>
                      <a:pt x="2129770" y="135826"/>
                      <a:pt x="1758762" y="354188"/>
                    </a:cubicBezTo>
                    <a:cubicBezTo>
                      <a:pt x="1425935" y="550027"/>
                      <a:pt x="128642" y="324415"/>
                      <a:pt x="12172" y="701207"/>
                    </a:cubicBezTo>
                    <a:cubicBezTo>
                      <a:pt x="-120342" y="1129987"/>
                      <a:pt x="868421" y="1758386"/>
                      <a:pt x="1071897" y="2139267"/>
                    </a:cubicBezTo>
                    <a:cubicBezTo>
                      <a:pt x="1377265" y="2713288"/>
                      <a:pt x="1719270" y="2739667"/>
                      <a:pt x="2093286" y="2855443"/>
                    </a:cubicBezTo>
                    <a:cubicBezTo>
                      <a:pt x="2521218" y="2987957"/>
                      <a:pt x="2856591" y="3126024"/>
                      <a:pt x="3227676" y="2906427"/>
                    </a:cubicBezTo>
                    <a:cubicBezTo>
                      <a:pt x="3557340" y="2711514"/>
                      <a:pt x="3656147" y="2266690"/>
                      <a:pt x="3772926" y="1893060"/>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1" name="Freeform: Shape 150">
                <a:extLst>
                  <a:ext uri="{FF2B5EF4-FFF2-40B4-BE49-F238E27FC236}">
                    <a16:creationId xmlns:a16="http://schemas.microsoft.com/office/drawing/2014/main" id="{922EAC5D-237C-F0CD-C711-E21D799193B7}"/>
                  </a:ext>
                </a:extLst>
              </p:cNvPr>
              <p:cNvSpPr/>
              <p:nvPr/>
            </p:nvSpPr>
            <p:spPr>
              <a:xfrm>
                <a:off x="3466359" y="2795931"/>
                <a:ext cx="4425026" cy="3063471"/>
              </a:xfrm>
              <a:custGeom>
                <a:avLst/>
                <a:gdLst>
                  <a:gd name="connsiteX0" fmla="*/ 3762949 w 4425026"/>
                  <a:gd name="connsiteY0" fmla="*/ 1948641 h 3063471"/>
                  <a:gd name="connsiteX1" fmla="*/ 4385718 w 4425026"/>
                  <a:gd name="connsiteY1" fmla="*/ 971448 h 3063471"/>
                  <a:gd name="connsiteX2" fmla="*/ 2884795 w 4425026"/>
                  <a:gd name="connsiteY2" fmla="*/ 735 h 3063471"/>
                  <a:gd name="connsiteX3" fmla="*/ 1695410 w 4425026"/>
                  <a:gd name="connsiteY3" fmla="*/ 432677 h 3063471"/>
                  <a:gd name="connsiteX4" fmla="*/ 10603 w 4425026"/>
                  <a:gd name="connsiteY4" fmla="*/ 833304 h 3063471"/>
                  <a:gd name="connsiteX5" fmla="*/ 1041789 w 4425026"/>
                  <a:gd name="connsiteY5" fmla="*/ 2175951 h 3063471"/>
                  <a:gd name="connsiteX6" fmla="*/ 2069581 w 4425026"/>
                  <a:gd name="connsiteY6" fmla="*/ 2965634 h 3063471"/>
                  <a:gd name="connsiteX7" fmla="*/ 3154065 w 4425026"/>
                  <a:gd name="connsiteY7" fmla="*/ 2908401 h 3063471"/>
                  <a:gd name="connsiteX8" fmla="*/ 3762949 w 4425026"/>
                  <a:gd name="connsiteY8" fmla="*/ 1948564 h 30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026" h="3063471">
                    <a:moveTo>
                      <a:pt x="3762949" y="1948641"/>
                    </a:moveTo>
                    <a:cubicBezTo>
                      <a:pt x="3885128" y="1533127"/>
                      <a:pt x="4598295" y="1336594"/>
                      <a:pt x="4385718" y="971448"/>
                    </a:cubicBezTo>
                    <a:cubicBezTo>
                      <a:pt x="4184094" y="625586"/>
                      <a:pt x="3287967" y="14927"/>
                      <a:pt x="2884795" y="735"/>
                    </a:cubicBezTo>
                    <a:cubicBezTo>
                      <a:pt x="2443596" y="-14769"/>
                      <a:pt x="2060325" y="217863"/>
                      <a:pt x="1695410" y="432677"/>
                    </a:cubicBezTo>
                    <a:cubicBezTo>
                      <a:pt x="1351399" y="635150"/>
                      <a:pt x="122214" y="447718"/>
                      <a:pt x="10603" y="833304"/>
                    </a:cubicBezTo>
                    <a:cubicBezTo>
                      <a:pt x="-110418" y="1251362"/>
                      <a:pt x="840318" y="1802706"/>
                      <a:pt x="1041789" y="2175951"/>
                    </a:cubicBezTo>
                    <a:cubicBezTo>
                      <a:pt x="1339983" y="2730842"/>
                      <a:pt x="1686617" y="2854485"/>
                      <a:pt x="2069581" y="2965634"/>
                    </a:cubicBezTo>
                    <a:cubicBezTo>
                      <a:pt x="2487022" y="3086809"/>
                      <a:pt x="2789228" y="3124141"/>
                      <a:pt x="3154065" y="2908401"/>
                    </a:cubicBezTo>
                    <a:cubicBezTo>
                      <a:pt x="3494528" y="2707240"/>
                      <a:pt x="3650644" y="2330524"/>
                      <a:pt x="3762949" y="194856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2" name="Freeform: Shape 151">
                <a:extLst>
                  <a:ext uri="{FF2B5EF4-FFF2-40B4-BE49-F238E27FC236}">
                    <a16:creationId xmlns:a16="http://schemas.microsoft.com/office/drawing/2014/main" id="{AB61505A-4239-47E5-E73A-63351BD97E4B}"/>
                  </a:ext>
                </a:extLst>
              </p:cNvPr>
              <p:cNvSpPr/>
              <p:nvPr/>
            </p:nvSpPr>
            <p:spPr>
              <a:xfrm>
                <a:off x="3526436" y="2746166"/>
                <a:ext cx="4516838" cy="3129085"/>
              </a:xfrm>
              <a:custGeom>
                <a:avLst/>
                <a:gdLst>
                  <a:gd name="connsiteX0" fmla="*/ 3753086 w 4516838"/>
                  <a:gd name="connsiteY0" fmla="*/ 2004037 h 3129085"/>
                  <a:gd name="connsiteX1" fmla="*/ 4482992 w 4516838"/>
                  <a:gd name="connsiteY1" fmla="*/ 1005942 h 3129085"/>
                  <a:gd name="connsiteX2" fmla="*/ 2850866 w 4516838"/>
                  <a:gd name="connsiteY2" fmla="*/ 1059 h 3129085"/>
                  <a:gd name="connsiteX3" fmla="*/ 1632171 w 4516838"/>
                  <a:gd name="connsiteY3" fmla="*/ 511136 h 3129085"/>
                  <a:gd name="connsiteX4" fmla="*/ 9147 w 4516838"/>
                  <a:gd name="connsiteY4" fmla="*/ 965447 h 3129085"/>
                  <a:gd name="connsiteX5" fmla="*/ 1011871 w 4516838"/>
                  <a:gd name="connsiteY5" fmla="*/ 2212681 h 3129085"/>
                  <a:gd name="connsiteX6" fmla="*/ 2046065 w 4516838"/>
                  <a:gd name="connsiteY6" fmla="*/ 3075871 h 3129085"/>
                  <a:gd name="connsiteX7" fmla="*/ 3080644 w 4516838"/>
                  <a:gd name="connsiteY7" fmla="*/ 2910345 h 3129085"/>
                  <a:gd name="connsiteX8" fmla="*/ 3753163 w 4516838"/>
                  <a:gd name="connsiteY8" fmla="*/ 2004114 h 31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838" h="3129085">
                    <a:moveTo>
                      <a:pt x="3753086" y="2004037"/>
                    </a:moveTo>
                    <a:cubicBezTo>
                      <a:pt x="3864928" y="1598166"/>
                      <a:pt x="4692561" y="1365534"/>
                      <a:pt x="4482992" y="1005942"/>
                    </a:cubicBezTo>
                    <a:cubicBezTo>
                      <a:pt x="4274888" y="649589"/>
                      <a:pt x="3260286" y="21962"/>
                      <a:pt x="2850866" y="1059"/>
                    </a:cubicBezTo>
                    <a:cubicBezTo>
                      <a:pt x="2423783" y="-20770"/>
                      <a:pt x="1990992" y="299870"/>
                      <a:pt x="1632171" y="511136"/>
                    </a:cubicBezTo>
                    <a:cubicBezTo>
                      <a:pt x="1276976" y="720166"/>
                      <a:pt x="115667" y="570837"/>
                      <a:pt x="9147" y="965447"/>
                    </a:cubicBezTo>
                    <a:cubicBezTo>
                      <a:pt x="-100767" y="1372553"/>
                      <a:pt x="812252" y="1847149"/>
                      <a:pt x="1011871" y="2212681"/>
                    </a:cubicBezTo>
                    <a:cubicBezTo>
                      <a:pt x="1302892" y="2748444"/>
                      <a:pt x="1654000" y="2969583"/>
                      <a:pt x="2046065" y="3075871"/>
                    </a:cubicBezTo>
                    <a:cubicBezTo>
                      <a:pt x="2452939" y="3186094"/>
                      <a:pt x="2721978" y="3122305"/>
                      <a:pt x="3080644" y="2910345"/>
                    </a:cubicBezTo>
                    <a:cubicBezTo>
                      <a:pt x="3431906" y="2702935"/>
                      <a:pt x="3645563" y="2394405"/>
                      <a:pt x="3753163" y="200411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3" name="Freeform: Shape 152">
                <a:extLst>
                  <a:ext uri="{FF2B5EF4-FFF2-40B4-BE49-F238E27FC236}">
                    <a16:creationId xmlns:a16="http://schemas.microsoft.com/office/drawing/2014/main" id="{399B5EAF-499D-28C1-B227-BCADDFF752FA}"/>
                  </a:ext>
                </a:extLst>
              </p:cNvPr>
              <p:cNvSpPr/>
              <p:nvPr/>
            </p:nvSpPr>
            <p:spPr>
              <a:xfrm>
                <a:off x="3586413" y="2696421"/>
                <a:ext cx="4609879" cy="3215724"/>
              </a:xfrm>
              <a:custGeom>
                <a:avLst/>
                <a:gdLst>
                  <a:gd name="connsiteX0" fmla="*/ 3743322 w 4609879"/>
                  <a:gd name="connsiteY0" fmla="*/ 2059413 h 3215724"/>
                  <a:gd name="connsiteX1" fmla="*/ 4580365 w 4609879"/>
                  <a:gd name="connsiteY1" fmla="*/ 1040414 h 3215724"/>
                  <a:gd name="connsiteX2" fmla="*/ 2817037 w 4609879"/>
                  <a:gd name="connsiteY2" fmla="*/ 1361 h 3215724"/>
                  <a:gd name="connsiteX3" fmla="*/ 1568955 w 4609879"/>
                  <a:gd name="connsiteY3" fmla="*/ 589575 h 3215724"/>
                  <a:gd name="connsiteX4" fmla="*/ 7791 w 4609879"/>
                  <a:gd name="connsiteY4" fmla="*/ 1097493 h 3215724"/>
                  <a:gd name="connsiteX5" fmla="*/ 981976 w 4609879"/>
                  <a:gd name="connsiteY5" fmla="*/ 2249313 h 3215724"/>
                  <a:gd name="connsiteX6" fmla="*/ 2022571 w 4609879"/>
                  <a:gd name="connsiteY6" fmla="*/ 3185934 h 3215724"/>
                  <a:gd name="connsiteX7" fmla="*/ 3007169 w 4609879"/>
                  <a:gd name="connsiteY7" fmla="*/ 2912190 h 3215724"/>
                  <a:gd name="connsiteX8" fmla="*/ 3743322 w 4609879"/>
                  <a:gd name="connsiteY8" fmla="*/ 2059567 h 32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9879" h="3215724">
                    <a:moveTo>
                      <a:pt x="3743322" y="2059413"/>
                    </a:moveTo>
                    <a:cubicBezTo>
                      <a:pt x="3845138" y="1663337"/>
                      <a:pt x="4786926" y="1394376"/>
                      <a:pt x="4580365" y="1040414"/>
                    </a:cubicBezTo>
                    <a:cubicBezTo>
                      <a:pt x="4365783" y="673495"/>
                      <a:pt x="3232782" y="29284"/>
                      <a:pt x="2817037" y="1361"/>
                    </a:cubicBezTo>
                    <a:cubicBezTo>
                      <a:pt x="2401292" y="-26560"/>
                      <a:pt x="1921836" y="381934"/>
                      <a:pt x="1568955" y="589575"/>
                    </a:cubicBezTo>
                    <a:cubicBezTo>
                      <a:pt x="1202498" y="805237"/>
                      <a:pt x="108757" y="693858"/>
                      <a:pt x="7791" y="1097493"/>
                    </a:cubicBezTo>
                    <a:cubicBezTo>
                      <a:pt x="-91324" y="1493568"/>
                      <a:pt x="784362" y="1891418"/>
                      <a:pt x="981976" y="2249313"/>
                    </a:cubicBezTo>
                    <a:cubicBezTo>
                      <a:pt x="1265746" y="2765947"/>
                      <a:pt x="1621328" y="3084968"/>
                      <a:pt x="2022571" y="3185934"/>
                    </a:cubicBezTo>
                    <a:cubicBezTo>
                      <a:pt x="2418724" y="3285589"/>
                      <a:pt x="2654827" y="3120217"/>
                      <a:pt x="3007169" y="2912190"/>
                    </a:cubicBezTo>
                    <a:cubicBezTo>
                      <a:pt x="3369229" y="2698533"/>
                      <a:pt x="3640813" y="2458265"/>
                      <a:pt x="3743322" y="2059567"/>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4" name="Freeform: Shape 153">
                <a:extLst>
                  <a:ext uri="{FF2B5EF4-FFF2-40B4-BE49-F238E27FC236}">
                    <a16:creationId xmlns:a16="http://schemas.microsoft.com/office/drawing/2014/main" id="{60E9D6A7-9607-A572-0A08-D8F524E056C4}"/>
                  </a:ext>
                </a:extLst>
              </p:cNvPr>
              <p:cNvSpPr/>
              <p:nvPr/>
            </p:nvSpPr>
            <p:spPr>
              <a:xfrm>
                <a:off x="3646345" y="2646648"/>
                <a:ext cx="4703818" cy="3313713"/>
              </a:xfrm>
              <a:custGeom>
                <a:avLst/>
                <a:gdLst>
                  <a:gd name="connsiteX0" fmla="*/ 3733681 w 4703818"/>
                  <a:gd name="connsiteY0" fmla="*/ 2114893 h 3313713"/>
                  <a:gd name="connsiteX1" fmla="*/ 4677784 w 4703818"/>
                  <a:gd name="connsiteY1" fmla="*/ 1074915 h 3313713"/>
                  <a:gd name="connsiteX2" fmla="*/ 2783330 w 4703818"/>
                  <a:gd name="connsiteY2" fmla="*/ 1615 h 3313713"/>
                  <a:gd name="connsiteX3" fmla="*/ 1505937 w 4703818"/>
                  <a:gd name="connsiteY3" fmla="*/ 667886 h 3313713"/>
                  <a:gd name="connsiteX4" fmla="*/ 6557 w 4703818"/>
                  <a:gd name="connsiteY4" fmla="*/ 1229411 h 3313713"/>
                  <a:gd name="connsiteX5" fmla="*/ 952280 w 4703818"/>
                  <a:gd name="connsiteY5" fmla="*/ 2285819 h 3313713"/>
                  <a:gd name="connsiteX6" fmla="*/ 1999200 w 4703818"/>
                  <a:gd name="connsiteY6" fmla="*/ 3295947 h 3313713"/>
                  <a:gd name="connsiteX7" fmla="*/ 2933893 w 4703818"/>
                  <a:gd name="connsiteY7" fmla="*/ 2913910 h 3313713"/>
                  <a:gd name="connsiteX8" fmla="*/ 3733681 w 4703818"/>
                  <a:gd name="connsiteY8" fmla="*/ 2114816 h 33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818" h="3313713">
                    <a:moveTo>
                      <a:pt x="3733681" y="2114893"/>
                    </a:moveTo>
                    <a:cubicBezTo>
                      <a:pt x="3825777" y="1728690"/>
                      <a:pt x="4881491" y="1423323"/>
                      <a:pt x="4677784" y="1074915"/>
                    </a:cubicBezTo>
                    <a:cubicBezTo>
                      <a:pt x="4456722" y="697428"/>
                      <a:pt x="3205245" y="37019"/>
                      <a:pt x="2783330" y="1615"/>
                    </a:cubicBezTo>
                    <a:cubicBezTo>
                      <a:pt x="2384478" y="-31860"/>
                      <a:pt x="1852725" y="463871"/>
                      <a:pt x="1505937" y="667886"/>
                    </a:cubicBezTo>
                    <a:cubicBezTo>
                      <a:pt x="1128296" y="890105"/>
                      <a:pt x="101738" y="816675"/>
                      <a:pt x="6557" y="1229411"/>
                    </a:cubicBezTo>
                    <a:cubicBezTo>
                      <a:pt x="-82223" y="1614457"/>
                      <a:pt x="756517" y="1935560"/>
                      <a:pt x="952280" y="2285819"/>
                    </a:cubicBezTo>
                    <a:cubicBezTo>
                      <a:pt x="1228877" y="2783324"/>
                      <a:pt x="1588778" y="3200611"/>
                      <a:pt x="1999200" y="3295947"/>
                    </a:cubicBezTo>
                    <a:cubicBezTo>
                      <a:pt x="2384478" y="3385421"/>
                      <a:pt x="2587799" y="3118157"/>
                      <a:pt x="2933893" y="2913910"/>
                    </a:cubicBezTo>
                    <a:cubicBezTo>
                      <a:pt x="3306752" y="2694082"/>
                      <a:pt x="3636494" y="2522076"/>
                      <a:pt x="3733681" y="211481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5" name="Freeform: Shape 154">
                <a:extLst>
                  <a:ext uri="{FF2B5EF4-FFF2-40B4-BE49-F238E27FC236}">
                    <a16:creationId xmlns:a16="http://schemas.microsoft.com/office/drawing/2014/main" id="{254347E9-BB9D-0E3D-0878-C05085946601}"/>
                  </a:ext>
                </a:extLst>
              </p:cNvPr>
              <p:cNvSpPr/>
              <p:nvPr/>
            </p:nvSpPr>
            <p:spPr>
              <a:xfrm>
                <a:off x="3706188" y="2596973"/>
                <a:ext cx="4798420" cy="3416920"/>
              </a:xfrm>
              <a:custGeom>
                <a:avLst/>
                <a:gdLst>
                  <a:gd name="connsiteX0" fmla="*/ 3724051 w 4798420"/>
                  <a:gd name="connsiteY0" fmla="*/ 2170199 h 3416920"/>
                  <a:gd name="connsiteX1" fmla="*/ 4775292 w 4798420"/>
                  <a:gd name="connsiteY1" fmla="*/ 1109318 h 3416920"/>
                  <a:gd name="connsiteX2" fmla="*/ 2749635 w 4798420"/>
                  <a:gd name="connsiteY2" fmla="*/ 1848 h 3416920"/>
                  <a:gd name="connsiteX3" fmla="*/ 1442932 w 4798420"/>
                  <a:gd name="connsiteY3" fmla="*/ 746255 h 3416920"/>
                  <a:gd name="connsiteX4" fmla="*/ 5412 w 4798420"/>
                  <a:gd name="connsiteY4" fmla="*/ 1361387 h 3416920"/>
                  <a:gd name="connsiteX5" fmla="*/ 922596 w 4798420"/>
                  <a:gd name="connsiteY5" fmla="*/ 2322304 h 3416920"/>
                  <a:gd name="connsiteX6" fmla="*/ 1975918 w 4798420"/>
                  <a:gd name="connsiteY6" fmla="*/ 3405863 h 3416920"/>
                  <a:gd name="connsiteX7" fmla="*/ 2860706 w 4798420"/>
                  <a:gd name="connsiteY7" fmla="*/ 2915608 h 3416920"/>
                  <a:gd name="connsiteX8" fmla="*/ 3724129 w 4798420"/>
                  <a:gd name="connsiteY8" fmla="*/ 2170122 h 34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420" h="3416920">
                    <a:moveTo>
                      <a:pt x="3724051" y="2170199"/>
                    </a:moveTo>
                    <a:cubicBezTo>
                      <a:pt x="3806815" y="1793946"/>
                      <a:pt x="4975991" y="1452172"/>
                      <a:pt x="4775292" y="1109318"/>
                    </a:cubicBezTo>
                    <a:cubicBezTo>
                      <a:pt x="4547751" y="721341"/>
                      <a:pt x="3177798" y="45042"/>
                      <a:pt x="2749635" y="1848"/>
                    </a:cubicBezTo>
                    <a:cubicBezTo>
                      <a:pt x="2364821" y="-36950"/>
                      <a:pt x="1783627" y="545787"/>
                      <a:pt x="1442932" y="746255"/>
                    </a:cubicBezTo>
                    <a:cubicBezTo>
                      <a:pt x="1054030" y="975107"/>
                      <a:pt x="94192" y="939472"/>
                      <a:pt x="5412" y="1361387"/>
                    </a:cubicBezTo>
                    <a:cubicBezTo>
                      <a:pt x="-73263" y="1735248"/>
                      <a:pt x="728761" y="1979759"/>
                      <a:pt x="922596" y="2322304"/>
                    </a:cubicBezTo>
                    <a:cubicBezTo>
                      <a:pt x="1191943" y="2800681"/>
                      <a:pt x="1556163" y="3316697"/>
                      <a:pt x="1975918" y="3405863"/>
                    </a:cubicBezTo>
                    <a:cubicBezTo>
                      <a:pt x="2350320" y="3485463"/>
                      <a:pt x="2520860" y="3115999"/>
                      <a:pt x="2860706" y="2915608"/>
                    </a:cubicBezTo>
                    <a:cubicBezTo>
                      <a:pt x="3244364" y="2689532"/>
                      <a:pt x="3632649" y="2585944"/>
                      <a:pt x="3724129" y="2170122"/>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6" name="Freeform: Shape 155">
                <a:extLst>
                  <a:ext uri="{FF2B5EF4-FFF2-40B4-BE49-F238E27FC236}">
                    <a16:creationId xmlns:a16="http://schemas.microsoft.com/office/drawing/2014/main" id="{CE7D3B64-91C3-658A-FFA4-9DBE022A8137}"/>
                  </a:ext>
                </a:extLst>
              </p:cNvPr>
              <p:cNvSpPr/>
              <p:nvPr/>
            </p:nvSpPr>
            <p:spPr>
              <a:xfrm>
                <a:off x="3765757" y="2547325"/>
                <a:ext cx="4893698" cy="3522930"/>
              </a:xfrm>
              <a:custGeom>
                <a:avLst/>
                <a:gdLst>
                  <a:gd name="connsiteX0" fmla="*/ 3714695 w 4893698"/>
                  <a:gd name="connsiteY0" fmla="*/ 2225478 h 3522930"/>
                  <a:gd name="connsiteX1" fmla="*/ 4872995 w 4893698"/>
                  <a:gd name="connsiteY1" fmla="*/ 1143693 h 3522930"/>
                  <a:gd name="connsiteX2" fmla="*/ 2716137 w 4893698"/>
                  <a:gd name="connsiteY2" fmla="*/ 2054 h 3522930"/>
                  <a:gd name="connsiteX3" fmla="*/ 1380123 w 4893698"/>
                  <a:gd name="connsiteY3" fmla="*/ 824596 h 3522930"/>
                  <a:gd name="connsiteX4" fmla="*/ 4386 w 4893698"/>
                  <a:gd name="connsiteY4" fmla="*/ 1493335 h 3522930"/>
                  <a:gd name="connsiteX5" fmla="*/ 893031 w 4893698"/>
                  <a:gd name="connsiteY5" fmla="*/ 2358840 h 3522930"/>
                  <a:gd name="connsiteX6" fmla="*/ 1952756 w 4893698"/>
                  <a:gd name="connsiteY6" fmla="*/ 3515905 h 3522930"/>
                  <a:gd name="connsiteX7" fmla="*/ 2787562 w 4893698"/>
                  <a:gd name="connsiteY7" fmla="*/ 2917357 h 3522930"/>
                  <a:gd name="connsiteX8" fmla="*/ 3714541 w 4893698"/>
                  <a:gd name="connsiteY8" fmla="*/ 2225478 h 352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698" h="3522930">
                    <a:moveTo>
                      <a:pt x="3714695" y="2225478"/>
                    </a:moveTo>
                    <a:cubicBezTo>
                      <a:pt x="3788357" y="1859175"/>
                      <a:pt x="5070764" y="1480917"/>
                      <a:pt x="4872995" y="1143693"/>
                    </a:cubicBezTo>
                    <a:cubicBezTo>
                      <a:pt x="4639053" y="745149"/>
                      <a:pt x="3150470" y="53347"/>
                      <a:pt x="2716137" y="2054"/>
                    </a:cubicBezTo>
                    <a:cubicBezTo>
                      <a:pt x="2345360" y="-41757"/>
                      <a:pt x="1714801" y="627676"/>
                      <a:pt x="1380123" y="824596"/>
                    </a:cubicBezTo>
                    <a:cubicBezTo>
                      <a:pt x="980036" y="1060081"/>
                      <a:pt x="86455" y="1062164"/>
                      <a:pt x="4386" y="1493335"/>
                    </a:cubicBezTo>
                    <a:cubicBezTo>
                      <a:pt x="-64647" y="1856012"/>
                      <a:pt x="701202" y="2023930"/>
                      <a:pt x="893031" y="2358840"/>
                    </a:cubicBezTo>
                    <a:cubicBezTo>
                      <a:pt x="1155205" y="2818087"/>
                      <a:pt x="1523590" y="3433219"/>
                      <a:pt x="1952756" y="3515905"/>
                    </a:cubicBezTo>
                    <a:cubicBezTo>
                      <a:pt x="2316282" y="3585942"/>
                      <a:pt x="2454040" y="3113968"/>
                      <a:pt x="2787562" y="2917357"/>
                    </a:cubicBezTo>
                    <a:cubicBezTo>
                      <a:pt x="3182018" y="2685033"/>
                      <a:pt x="3629232" y="2649938"/>
                      <a:pt x="3714541" y="2225478"/>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7" name="Freeform: Shape 156">
                <a:extLst>
                  <a:ext uri="{FF2B5EF4-FFF2-40B4-BE49-F238E27FC236}">
                    <a16:creationId xmlns:a16="http://schemas.microsoft.com/office/drawing/2014/main" id="{878A01C8-A22E-2B83-5CB2-B755D9835301}"/>
                  </a:ext>
                </a:extLst>
              </p:cNvPr>
              <p:cNvSpPr/>
              <p:nvPr/>
            </p:nvSpPr>
            <p:spPr>
              <a:xfrm>
                <a:off x="3825389" y="2497697"/>
                <a:ext cx="4989429" cy="3630406"/>
              </a:xfrm>
              <a:custGeom>
                <a:avLst/>
                <a:gdLst>
                  <a:gd name="connsiteX0" fmla="*/ 3705354 w 4989429"/>
                  <a:gd name="connsiteY0" fmla="*/ 2280737 h 3630406"/>
                  <a:gd name="connsiteX1" fmla="*/ 4970792 w 4989429"/>
                  <a:gd name="connsiteY1" fmla="*/ 1178049 h 3630406"/>
                  <a:gd name="connsiteX2" fmla="*/ 2682730 w 4989429"/>
                  <a:gd name="connsiteY2" fmla="*/ 2241 h 3630406"/>
                  <a:gd name="connsiteX3" fmla="*/ 1317406 w 4989429"/>
                  <a:gd name="connsiteY3" fmla="*/ 902918 h 3630406"/>
                  <a:gd name="connsiteX4" fmla="*/ 3453 w 4989429"/>
                  <a:gd name="connsiteY4" fmla="*/ 1625341 h 3630406"/>
                  <a:gd name="connsiteX5" fmla="*/ 863635 w 4989429"/>
                  <a:gd name="connsiteY5" fmla="*/ 2395433 h 3630406"/>
                  <a:gd name="connsiteX6" fmla="*/ 1929762 w 4989429"/>
                  <a:gd name="connsiteY6" fmla="*/ 3625929 h 3630406"/>
                  <a:gd name="connsiteX7" fmla="*/ 2714663 w 4989429"/>
                  <a:gd name="connsiteY7" fmla="*/ 2919163 h 3630406"/>
                  <a:gd name="connsiteX8" fmla="*/ 3705277 w 4989429"/>
                  <a:gd name="connsiteY8" fmla="*/ 2280814 h 363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429" h="3630406">
                    <a:moveTo>
                      <a:pt x="3705354" y="2280737"/>
                    </a:moveTo>
                    <a:cubicBezTo>
                      <a:pt x="3770145" y="1924384"/>
                      <a:pt x="5165629" y="1509720"/>
                      <a:pt x="4970792" y="1178049"/>
                    </a:cubicBezTo>
                    <a:cubicBezTo>
                      <a:pt x="4730370" y="769015"/>
                      <a:pt x="3123080" y="62173"/>
                      <a:pt x="2682730" y="2241"/>
                    </a:cubicBezTo>
                    <a:cubicBezTo>
                      <a:pt x="2325838" y="-46353"/>
                      <a:pt x="1645991" y="709546"/>
                      <a:pt x="1317406" y="902918"/>
                    </a:cubicBezTo>
                    <a:cubicBezTo>
                      <a:pt x="906058" y="1144960"/>
                      <a:pt x="78271" y="1184760"/>
                      <a:pt x="3453" y="1625341"/>
                    </a:cubicBezTo>
                    <a:cubicBezTo>
                      <a:pt x="-56171" y="1976757"/>
                      <a:pt x="673658" y="2068236"/>
                      <a:pt x="863635" y="2395433"/>
                    </a:cubicBezTo>
                    <a:cubicBezTo>
                      <a:pt x="1118636" y="2835628"/>
                      <a:pt x="1491186" y="3550339"/>
                      <a:pt x="1929762" y="3625929"/>
                    </a:cubicBezTo>
                    <a:cubicBezTo>
                      <a:pt x="2282335" y="3686709"/>
                      <a:pt x="2387313" y="3111917"/>
                      <a:pt x="2714663" y="2919163"/>
                    </a:cubicBezTo>
                    <a:cubicBezTo>
                      <a:pt x="3119918" y="2680592"/>
                      <a:pt x="3626525" y="2714067"/>
                      <a:pt x="3705277" y="228081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8" name="Freeform: Shape 157">
                <a:extLst>
                  <a:ext uri="{FF2B5EF4-FFF2-40B4-BE49-F238E27FC236}">
                    <a16:creationId xmlns:a16="http://schemas.microsoft.com/office/drawing/2014/main" id="{D61C26FA-DBF7-3B82-2818-FCDC5C502FC3}"/>
                  </a:ext>
                </a:extLst>
              </p:cNvPr>
              <p:cNvSpPr/>
              <p:nvPr/>
            </p:nvSpPr>
            <p:spPr>
              <a:xfrm>
                <a:off x="3884910" y="2448010"/>
                <a:ext cx="5085470" cy="3738674"/>
              </a:xfrm>
              <a:custGeom>
                <a:avLst/>
                <a:gdLst>
                  <a:gd name="connsiteX0" fmla="*/ 5068621 w 5085470"/>
                  <a:gd name="connsiteY0" fmla="*/ 1212464 h 3738674"/>
                  <a:gd name="connsiteX1" fmla="*/ 2649357 w 5085470"/>
                  <a:gd name="connsiteY1" fmla="*/ 2408 h 3738674"/>
                  <a:gd name="connsiteX2" fmla="*/ 1254723 w 5085470"/>
                  <a:gd name="connsiteY2" fmla="*/ 981143 h 3738674"/>
                  <a:gd name="connsiteX3" fmla="*/ 2629 w 5085470"/>
                  <a:gd name="connsiteY3" fmla="*/ 1757174 h 3738674"/>
                  <a:gd name="connsiteX4" fmla="*/ 834273 w 5085470"/>
                  <a:gd name="connsiteY4" fmla="*/ 2431853 h 3738674"/>
                  <a:gd name="connsiteX5" fmla="*/ 1906801 w 5085470"/>
                  <a:gd name="connsiteY5" fmla="*/ 3735856 h 3738674"/>
                  <a:gd name="connsiteX6" fmla="*/ 2641798 w 5085470"/>
                  <a:gd name="connsiteY6" fmla="*/ 2920796 h 3738674"/>
                  <a:gd name="connsiteX7" fmla="*/ 3696046 w 5085470"/>
                  <a:gd name="connsiteY7" fmla="*/ 2336054 h 3738674"/>
                  <a:gd name="connsiteX8" fmla="*/ 5068621 w 5085470"/>
                  <a:gd name="connsiteY8" fmla="*/ 1212464 h 37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5470" h="3738674">
                    <a:moveTo>
                      <a:pt x="5068621" y="1212464"/>
                    </a:moveTo>
                    <a:cubicBezTo>
                      <a:pt x="4821720" y="792863"/>
                      <a:pt x="3095646" y="71519"/>
                      <a:pt x="2649357" y="2408"/>
                    </a:cubicBezTo>
                    <a:cubicBezTo>
                      <a:pt x="2306348" y="-50736"/>
                      <a:pt x="1577214" y="791397"/>
                      <a:pt x="1254723" y="981143"/>
                    </a:cubicBezTo>
                    <a:cubicBezTo>
                      <a:pt x="832190" y="1229819"/>
                      <a:pt x="69503" y="1307260"/>
                      <a:pt x="2629" y="1757174"/>
                    </a:cubicBezTo>
                    <a:cubicBezTo>
                      <a:pt x="-47970" y="2097406"/>
                      <a:pt x="646301" y="2112292"/>
                      <a:pt x="834273" y="2431853"/>
                    </a:cubicBezTo>
                    <a:cubicBezTo>
                      <a:pt x="1082023" y="2852919"/>
                      <a:pt x="1458738" y="3667825"/>
                      <a:pt x="1906801" y="3735856"/>
                    </a:cubicBezTo>
                    <a:cubicBezTo>
                      <a:pt x="2248499" y="3787689"/>
                      <a:pt x="2320695" y="3109771"/>
                      <a:pt x="2641798" y="2920796"/>
                    </a:cubicBezTo>
                    <a:cubicBezTo>
                      <a:pt x="3057851" y="2675977"/>
                      <a:pt x="3624313" y="2778024"/>
                      <a:pt x="3696046" y="2336054"/>
                    </a:cubicBezTo>
                    <a:cubicBezTo>
                      <a:pt x="3752276" y="1989652"/>
                      <a:pt x="5260450" y="1538503"/>
                      <a:pt x="5068621" y="121246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34" name="Graphic 5">
              <a:extLst>
                <a:ext uri="{FF2B5EF4-FFF2-40B4-BE49-F238E27FC236}">
                  <a16:creationId xmlns:a16="http://schemas.microsoft.com/office/drawing/2014/main" id="{42464BE3-0F77-56A8-5FF6-95B91919669E}"/>
                </a:ext>
              </a:extLst>
            </p:cNvPr>
            <p:cNvGrpSpPr/>
            <p:nvPr/>
          </p:nvGrpSpPr>
          <p:grpSpPr>
            <a:xfrm rot="753948">
              <a:off x="-682780" y="-299489"/>
              <a:ext cx="5854605" cy="7484643"/>
              <a:chOff x="4061078" y="1549502"/>
              <a:chExt cx="3873961" cy="4952549"/>
            </a:xfrm>
            <a:noFill/>
          </p:grpSpPr>
          <p:sp>
            <p:nvSpPr>
              <p:cNvPr id="135" name="Freeform: Shape 134">
                <a:extLst>
                  <a:ext uri="{FF2B5EF4-FFF2-40B4-BE49-F238E27FC236}">
                    <a16:creationId xmlns:a16="http://schemas.microsoft.com/office/drawing/2014/main" id="{CD76799E-3233-462C-DC03-F133A5258AE0}"/>
                  </a:ext>
                </a:extLst>
              </p:cNvPr>
              <p:cNvSpPr/>
              <p:nvPr/>
            </p:nvSpPr>
            <p:spPr>
              <a:xfrm>
                <a:off x="4475868" y="1549502"/>
                <a:ext cx="3007008" cy="4952549"/>
              </a:xfrm>
              <a:custGeom>
                <a:avLst/>
                <a:gdLst>
                  <a:gd name="connsiteX0" fmla="*/ 2976817 w 3007008"/>
                  <a:gd name="connsiteY0" fmla="*/ 2669180 h 4952549"/>
                  <a:gd name="connsiteX1" fmla="*/ 2432801 w 3007008"/>
                  <a:gd name="connsiteY1" fmla="*/ 1308330 h 4952549"/>
                  <a:gd name="connsiteX2" fmla="*/ 1795840 w 3007008"/>
                  <a:gd name="connsiteY2" fmla="*/ 7 h 4952549"/>
                  <a:gd name="connsiteX3" fmla="*/ 437072 w 3007008"/>
                  <a:gd name="connsiteY3" fmla="*/ 1607682 h 4952549"/>
                  <a:gd name="connsiteX4" fmla="*/ 310112 w 3007008"/>
                  <a:gd name="connsiteY4" fmla="*/ 2718545 h 4952549"/>
                  <a:gd name="connsiteX5" fmla="*/ 413007 w 3007008"/>
                  <a:gd name="connsiteY5" fmla="*/ 3875302 h 4952549"/>
                  <a:gd name="connsiteX6" fmla="*/ 1776248 w 3007008"/>
                  <a:gd name="connsiteY6" fmla="*/ 4952536 h 4952549"/>
                  <a:gd name="connsiteX7" fmla="*/ 2522815 w 3007008"/>
                  <a:gd name="connsiteY7" fmla="*/ 3870057 h 4952549"/>
                  <a:gd name="connsiteX8" fmla="*/ 2976817 w 3007008"/>
                  <a:gd name="connsiteY8" fmla="*/ 2669180 h 495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008" h="4952549">
                    <a:moveTo>
                      <a:pt x="2976817" y="2669180"/>
                    </a:moveTo>
                    <a:cubicBezTo>
                      <a:pt x="2795478" y="2205613"/>
                      <a:pt x="2780206" y="1596883"/>
                      <a:pt x="2432801" y="1308330"/>
                    </a:cubicBezTo>
                    <a:cubicBezTo>
                      <a:pt x="2165768" y="1086497"/>
                      <a:pt x="2170087" y="2861"/>
                      <a:pt x="1795840" y="7"/>
                    </a:cubicBezTo>
                    <a:cubicBezTo>
                      <a:pt x="1305585" y="-3772"/>
                      <a:pt x="857599" y="1434442"/>
                      <a:pt x="437072" y="1607682"/>
                    </a:cubicBezTo>
                    <a:cubicBezTo>
                      <a:pt x="-439463" y="1968739"/>
                      <a:pt x="265838" y="2328563"/>
                      <a:pt x="310112" y="2718545"/>
                    </a:cubicBezTo>
                    <a:cubicBezTo>
                      <a:pt x="365185" y="3203940"/>
                      <a:pt x="63519" y="3586749"/>
                      <a:pt x="413007" y="3875302"/>
                    </a:cubicBezTo>
                    <a:cubicBezTo>
                      <a:pt x="679500" y="4095361"/>
                      <a:pt x="1403775" y="4949682"/>
                      <a:pt x="1776248" y="4952536"/>
                    </a:cubicBezTo>
                    <a:cubicBezTo>
                      <a:pt x="2258944" y="4956238"/>
                      <a:pt x="2234184" y="4212294"/>
                      <a:pt x="2522815" y="3870057"/>
                    </a:cubicBezTo>
                    <a:cubicBezTo>
                      <a:pt x="2749045" y="3601790"/>
                      <a:pt x="3114576" y="3021444"/>
                      <a:pt x="2976817" y="2669180"/>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6" name="Freeform: Shape 135">
                <a:extLst>
                  <a:ext uri="{FF2B5EF4-FFF2-40B4-BE49-F238E27FC236}">
                    <a16:creationId xmlns:a16="http://schemas.microsoft.com/office/drawing/2014/main" id="{EDB4809A-6E79-76B4-71C1-9ED9DE148400}"/>
                  </a:ext>
                </a:extLst>
              </p:cNvPr>
              <p:cNvSpPr/>
              <p:nvPr/>
            </p:nvSpPr>
            <p:spPr>
              <a:xfrm>
                <a:off x="4482456" y="1627788"/>
                <a:ext cx="3018571" cy="4778052"/>
              </a:xfrm>
              <a:custGeom>
                <a:avLst/>
                <a:gdLst>
                  <a:gd name="connsiteX0" fmla="*/ 1752691 w 3018571"/>
                  <a:gd name="connsiteY0" fmla="*/ 4776677 h 4778052"/>
                  <a:gd name="connsiteX1" fmla="*/ 2591277 w 3018571"/>
                  <a:gd name="connsiteY1" fmla="*/ 3811826 h 4778052"/>
                  <a:gd name="connsiteX2" fmla="*/ 2984730 w 3018571"/>
                  <a:gd name="connsiteY2" fmla="*/ 2584107 h 4778052"/>
                  <a:gd name="connsiteX3" fmla="*/ 2466168 w 3018571"/>
                  <a:gd name="connsiteY3" fmla="*/ 1202817 h 4778052"/>
                  <a:gd name="connsiteX4" fmla="*/ 1720373 w 3018571"/>
                  <a:gd name="connsiteY4" fmla="*/ 11 h 4778052"/>
                  <a:gd name="connsiteX5" fmla="*/ 440974 w 3018571"/>
                  <a:gd name="connsiteY5" fmla="*/ 1547522 h 4778052"/>
                  <a:gd name="connsiteX6" fmla="*/ 238116 w 3018571"/>
                  <a:gd name="connsiteY6" fmla="*/ 2690858 h 4778052"/>
                  <a:gd name="connsiteX7" fmla="*/ 359985 w 3018571"/>
                  <a:gd name="connsiteY7" fmla="*/ 3853863 h 4778052"/>
                  <a:gd name="connsiteX8" fmla="*/ 1752691 w 3018571"/>
                  <a:gd name="connsiteY8" fmla="*/ 4776754 h 477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571" h="4778052">
                    <a:moveTo>
                      <a:pt x="1752691" y="4776677"/>
                    </a:moveTo>
                    <a:cubicBezTo>
                      <a:pt x="2216181" y="4812235"/>
                      <a:pt x="2306966" y="4149435"/>
                      <a:pt x="2591277" y="3811826"/>
                    </a:cubicBezTo>
                    <a:cubicBezTo>
                      <a:pt x="2825220" y="3533917"/>
                      <a:pt x="3119172" y="2944162"/>
                      <a:pt x="2984730" y="2584107"/>
                    </a:cubicBezTo>
                    <a:cubicBezTo>
                      <a:pt x="2815579" y="2131107"/>
                      <a:pt x="2808174" y="1486896"/>
                      <a:pt x="2466168" y="1202817"/>
                    </a:cubicBezTo>
                    <a:cubicBezTo>
                      <a:pt x="2189185" y="972730"/>
                      <a:pt x="2101099" y="-3845"/>
                      <a:pt x="1720373" y="11"/>
                    </a:cubicBezTo>
                    <a:cubicBezTo>
                      <a:pt x="1244079" y="4794"/>
                      <a:pt x="830648" y="1354614"/>
                      <a:pt x="440974" y="1547522"/>
                    </a:cubicBezTo>
                    <a:cubicBezTo>
                      <a:pt x="-382030" y="1955091"/>
                      <a:pt x="190216" y="2298408"/>
                      <a:pt x="238116" y="2690858"/>
                    </a:cubicBezTo>
                    <a:cubicBezTo>
                      <a:pt x="294422" y="3162909"/>
                      <a:pt x="16205" y="3569861"/>
                      <a:pt x="359985" y="3853863"/>
                    </a:cubicBezTo>
                    <a:cubicBezTo>
                      <a:pt x="635965" y="4081944"/>
                      <a:pt x="1362169" y="4746827"/>
                      <a:pt x="1752691" y="477675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7" name="Freeform: Shape 136">
                <a:extLst>
                  <a:ext uri="{FF2B5EF4-FFF2-40B4-BE49-F238E27FC236}">
                    <a16:creationId xmlns:a16="http://schemas.microsoft.com/office/drawing/2014/main" id="{12732CC4-7D75-DCE9-FC27-26A14C7F9CC6}"/>
                  </a:ext>
                </a:extLst>
              </p:cNvPr>
              <p:cNvSpPr/>
              <p:nvPr/>
            </p:nvSpPr>
            <p:spPr>
              <a:xfrm>
                <a:off x="4484173" y="1705758"/>
                <a:ext cx="3036493" cy="4605873"/>
              </a:xfrm>
              <a:custGeom>
                <a:avLst/>
                <a:gdLst>
                  <a:gd name="connsiteX0" fmla="*/ 1734082 w 3036493"/>
                  <a:gd name="connsiteY0" fmla="*/ 4601058 h 4605873"/>
                  <a:gd name="connsiteX1" fmla="*/ 2664764 w 3036493"/>
                  <a:gd name="connsiteY1" fmla="*/ 3753833 h 4605873"/>
                  <a:gd name="connsiteX2" fmla="*/ 2997591 w 3036493"/>
                  <a:gd name="connsiteY2" fmla="*/ 2499272 h 4605873"/>
                  <a:gd name="connsiteX3" fmla="*/ 2504559 w 3036493"/>
                  <a:gd name="connsiteY3" fmla="*/ 1097465 h 4605873"/>
                  <a:gd name="connsiteX4" fmla="*/ 1649930 w 3036493"/>
                  <a:gd name="connsiteY4" fmla="*/ 100 h 4605873"/>
                  <a:gd name="connsiteX5" fmla="*/ 449901 w 3036493"/>
                  <a:gd name="connsiteY5" fmla="*/ 1487524 h 4605873"/>
                  <a:gd name="connsiteX6" fmla="*/ 171221 w 3036493"/>
                  <a:gd name="connsiteY6" fmla="*/ 2663410 h 4605873"/>
                  <a:gd name="connsiteX7" fmla="*/ 311988 w 3036493"/>
                  <a:gd name="connsiteY7" fmla="*/ 3832586 h 4605873"/>
                  <a:gd name="connsiteX8" fmla="*/ 1734159 w 3036493"/>
                  <a:gd name="connsiteY8" fmla="*/ 4601135 h 46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493" h="4605873">
                    <a:moveTo>
                      <a:pt x="1734082" y="4601058"/>
                    </a:moveTo>
                    <a:cubicBezTo>
                      <a:pt x="2177440" y="4664460"/>
                      <a:pt x="2384618" y="4086814"/>
                      <a:pt x="2664764" y="3753833"/>
                    </a:cubicBezTo>
                    <a:cubicBezTo>
                      <a:pt x="2906420" y="3466283"/>
                      <a:pt x="3128562" y="2867271"/>
                      <a:pt x="2997591" y="2499272"/>
                    </a:cubicBezTo>
                    <a:cubicBezTo>
                      <a:pt x="2840240" y="2056917"/>
                      <a:pt x="2841089" y="1377070"/>
                      <a:pt x="2504559" y="1097465"/>
                    </a:cubicBezTo>
                    <a:cubicBezTo>
                      <a:pt x="2217549" y="859048"/>
                      <a:pt x="2037290" y="-10699"/>
                      <a:pt x="1649930" y="100"/>
                    </a:cubicBezTo>
                    <a:cubicBezTo>
                      <a:pt x="1187597" y="12981"/>
                      <a:pt x="808491" y="1275410"/>
                      <a:pt x="449901" y="1487524"/>
                    </a:cubicBezTo>
                    <a:cubicBezTo>
                      <a:pt x="-320113" y="1942838"/>
                      <a:pt x="120622" y="2268337"/>
                      <a:pt x="171221" y="2663410"/>
                    </a:cubicBezTo>
                    <a:cubicBezTo>
                      <a:pt x="229996" y="3121963"/>
                      <a:pt x="-26007" y="3553212"/>
                      <a:pt x="311988" y="3832586"/>
                    </a:cubicBezTo>
                    <a:cubicBezTo>
                      <a:pt x="597533" y="4068688"/>
                      <a:pt x="1324122" y="4542514"/>
                      <a:pt x="1734159" y="4601135"/>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8" name="Freeform: Shape 137">
                <a:extLst>
                  <a:ext uri="{FF2B5EF4-FFF2-40B4-BE49-F238E27FC236}">
                    <a16:creationId xmlns:a16="http://schemas.microsoft.com/office/drawing/2014/main" id="{C3D01103-3A11-93AC-6C88-7276F9388DF6}"/>
                  </a:ext>
                </a:extLst>
              </p:cNvPr>
              <p:cNvSpPr/>
              <p:nvPr/>
            </p:nvSpPr>
            <p:spPr>
              <a:xfrm>
                <a:off x="4477865" y="1783678"/>
                <a:ext cx="3064583" cy="4435839"/>
              </a:xfrm>
              <a:custGeom>
                <a:avLst/>
                <a:gdLst>
                  <a:gd name="connsiteX0" fmla="*/ 1723421 w 3064583"/>
                  <a:gd name="connsiteY0" fmla="*/ 4425487 h 4435839"/>
                  <a:gd name="connsiteX1" fmla="*/ 2746122 w 3064583"/>
                  <a:gd name="connsiteY1" fmla="*/ 3695890 h 4435839"/>
                  <a:gd name="connsiteX2" fmla="*/ 3018400 w 3064583"/>
                  <a:gd name="connsiteY2" fmla="*/ 2414487 h 4435839"/>
                  <a:gd name="connsiteX3" fmla="*/ 2550822 w 3064583"/>
                  <a:gd name="connsiteY3" fmla="*/ 992240 h 4435839"/>
                  <a:gd name="connsiteX4" fmla="*/ 1587359 w 3064583"/>
                  <a:gd name="connsiteY4" fmla="*/ 315 h 4435839"/>
                  <a:gd name="connsiteX5" fmla="*/ 466700 w 3064583"/>
                  <a:gd name="connsiteY5" fmla="*/ 1427576 h 4435839"/>
                  <a:gd name="connsiteX6" fmla="*/ 112198 w 3064583"/>
                  <a:gd name="connsiteY6" fmla="*/ 2635935 h 4435839"/>
                  <a:gd name="connsiteX7" fmla="*/ 271940 w 3064583"/>
                  <a:gd name="connsiteY7" fmla="*/ 3811281 h 4435839"/>
                  <a:gd name="connsiteX8" fmla="*/ 1723498 w 3064583"/>
                  <a:gd name="connsiteY8" fmla="*/ 4425487 h 44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583" h="4435839">
                    <a:moveTo>
                      <a:pt x="1723421" y="4425487"/>
                    </a:moveTo>
                    <a:cubicBezTo>
                      <a:pt x="2146185" y="4513187"/>
                      <a:pt x="2470296" y="4024167"/>
                      <a:pt x="2746122" y="3695890"/>
                    </a:cubicBezTo>
                    <a:cubicBezTo>
                      <a:pt x="2995492" y="3398699"/>
                      <a:pt x="3145592" y="2790508"/>
                      <a:pt x="3018400" y="2414487"/>
                    </a:cubicBezTo>
                    <a:cubicBezTo>
                      <a:pt x="2872465" y="1983084"/>
                      <a:pt x="2881952" y="1267371"/>
                      <a:pt x="2550822" y="992240"/>
                    </a:cubicBezTo>
                    <a:cubicBezTo>
                      <a:pt x="2253785" y="745493"/>
                      <a:pt x="1981275" y="-17734"/>
                      <a:pt x="1587359" y="315"/>
                    </a:cubicBezTo>
                    <a:cubicBezTo>
                      <a:pt x="1138987" y="20832"/>
                      <a:pt x="794205" y="1197181"/>
                      <a:pt x="466700" y="1427576"/>
                    </a:cubicBezTo>
                    <a:cubicBezTo>
                      <a:pt x="-250479" y="1932100"/>
                      <a:pt x="58205" y="2238316"/>
                      <a:pt x="112198" y="2635935"/>
                    </a:cubicBezTo>
                    <a:cubicBezTo>
                      <a:pt x="172593" y="3081144"/>
                      <a:pt x="-60347" y="3536534"/>
                      <a:pt x="271940" y="3811281"/>
                    </a:cubicBezTo>
                    <a:cubicBezTo>
                      <a:pt x="566972" y="4055483"/>
                      <a:pt x="1293253" y="4336245"/>
                      <a:pt x="1723498" y="4425487"/>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9" name="Freeform: Shape 138">
                <a:extLst>
                  <a:ext uri="{FF2B5EF4-FFF2-40B4-BE49-F238E27FC236}">
                    <a16:creationId xmlns:a16="http://schemas.microsoft.com/office/drawing/2014/main" id="{CCA4ABE9-D05E-C372-A58B-EB2CECB6D9BB}"/>
                  </a:ext>
                </a:extLst>
              </p:cNvPr>
              <p:cNvSpPr/>
              <p:nvPr/>
            </p:nvSpPr>
            <p:spPr>
              <a:xfrm>
                <a:off x="4460130" y="1861400"/>
                <a:ext cx="3107969" cy="4268490"/>
              </a:xfrm>
              <a:custGeom>
                <a:avLst/>
                <a:gdLst>
                  <a:gd name="connsiteX0" fmla="*/ 1724263 w 3107969"/>
                  <a:gd name="connsiteY0" fmla="*/ 4250116 h 4268490"/>
                  <a:gd name="connsiteX1" fmla="*/ 2838983 w 3107969"/>
                  <a:gd name="connsiteY1" fmla="*/ 3638145 h 4268490"/>
                  <a:gd name="connsiteX2" fmla="*/ 3050712 w 3107969"/>
                  <a:gd name="connsiteY2" fmla="*/ 2329900 h 4268490"/>
                  <a:gd name="connsiteX3" fmla="*/ 2608666 w 3107969"/>
                  <a:gd name="connsiteY3" fmla="*/ 887212 h 4268490"/>
                  <a:gd name="connsiteX4" fmla="*/ 1536291 w 3107969"/>
                  <a:gd name="connsiteY4" fmla="*/ 728 h 4268490"/>
                  <a:gd name="connsiteX5" fmla="*/ 495001 w 3107969"/>
                  <a:gd name="connsiteY5" fmla="*/ 1367826 h 4268490"/>
                  <a:gd name="connsiteX6" fmla="*/ 64601 w 3107969"/>
                  <a:gd name="connsiteY6" fmla="*/ 2608657 h 4268490"/>
                  <a:gd name="connsiteX7" fmla="*/ 243317 w 3107969"/>
                  <a:gd name="connsiteY7" fmla="*/ 3790251 h 4268490"/>
                  <a:gd name="connsiteX8" fmla="*/ 1724340 w 3107969"/>
                  <a:gd name="connsiteY8" fmla="*/ 4250116 h 426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7969" h="4268490">
                    <a:moveTo>
                      <a:pt x="1724263" y="4250116"/>
                    </a:moveTo>
                    <a:cubicBezTo>
                      <a:pt x="2126510" y="4359027"/>
                      <a:pt x="2567400" y="3961794"/>
                      <a:pt x="2838983" y="3638145"/>
                    </a:cubicBezTo>
                    <a:cubicBezTo>
                      <a:pt x="3096066" y="3331235"/>
                      <a:pt x="3173893" y="2714020"/>
                      <a:pt x="3050712" y="2329900"/>
                    </a:cubicBezTo>
                    <a:cubicBezTo>
                      <a:pt x="2915808" y="1909528"/>
                      <a:pt x="2934396" y="1157793"/>
                      <a:pt x="2608666" y="887212"/>
                    </a:cubicBezTo>
                    <a:cubicBezTo>
                      <a:pt x="2301601" y="632135"/>
                      <a:pt x="1936918" y="-24880"/>
                      <a:pt x="1536291" y="728"/>
                    </a:cubicBezTo>
                    <a:cubicBezTo>
                      <a:pt x="1101957" y="28496"/>
                      <a:pt x="791576" y="1119844"/>
                      <a:pt x="495001" y="1367826"/>
                    </a:cubicBezTo>
                    <a:cubicBezTo>
                      <a:pt x="-169265" y="1923180"/>
                      <a:pt x="7215" y="2208570"/>
                      <a:pt x="64601" y="2608657"/>
                    </a:cubicBezTo>
                    <a:cubicBezTo>
                      <a:pt x="126539" y="3040445"/>
                      <a:pt x="-83262" y="3520055"/>
                      <a:pt x="243317" y="3790251"/>
                    </a:cubicBezTo>
                    <a:cubicBezTo>
                      <a:pt x="547914" y="4042475"/>
                      <a:pt x="1273500" y="4128092"/>
                      <a:pt x="1724340" y="425011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0" name="Freeform: Shape 139">
                <a:extLst>
                  <a:ext uri="{FF2B5EF4-FFF2-40B4-BE49-F238E27FC236}">
                    <a16:creationId xmlns:a16="http://schemas.microsoft.com/office/drawing/2014/main" id="{C5F3D538-BA09-9BCE-341A-20B963CC113B}"/>
                  </a:ext>
                </a:extLst>
              </p:cNvPr>
              <p:cNvSpPr/>
              <p:nvPr/>
            </p:nvSpPr>
            <p:spPr>
              <a:xfrm>
                <a:off x="4426209" y="1938811"/>
                <a:ext cx="3173562" cy="4104897"/>
              </a:xfrm>
              <a:custGeom>
                <a:avLst/>
                <a:gdLst>
                  <a:gd name="connsiteX0" fmla="*/ 1741215 w 3173562"/>
                  <a:gd name="connsiteY0" fmla="*/ 4075055 h 4104897"/>
                  <a:gd name="connsiteX1" fmla="*/ 2947955 w 3173562"/>
                  <a:gd name="connsiteY1" fmla="*/ 3580712 h 4104897"/>
                  <a:gd name="connsiteX2" fmla="*/ 3099057 w 3173562"/>
                  <a:gd name="connsiteY2" fmla="*/ 2245625 h 4104897"/>
                  <a:gd name="connsiteX3" fmla="*/ 2682464 w 3173562"/>
                  <a:gd name="connsiteY3" fmla="*/ 782497 h 4104897"/>
                  <a:gd name="connsiteX4" fmla="*/ 1501255 w 3173562"/>
                  <a:gd name="connsiteY4" fmla="*/ 1452 h 4104897"/>
                  <a:gd name="connsiteX5" fmla="*/ 539335 w 3173562"/>
                  <a:gd name="connsiteY5" fmla="*/ 1308387 h 4104897"/>
                  <a:gd name="connsiteX6" fmla="*/ 33114 w 3173562"/>
                  <a:gd name="connsiteY6" fmla="*/ 2581691 h 4104897"/>
                  <a:gd name="connsiteX7" fmla="*/ 230727 w 3173562"/>
                  <a:gd name="connsiteY7" fmla="*/ 3769455 h 4104897"/>
                  <a:gd name="connsiteX8" fmla="*/ 1741215 w 3173562"/>
                  <a:gd name="connsiteY8" fmla="*/ 4074978 h 4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562" h="4104897">
                    <a:moveTo>
                      <a:pt x="1741215" y="4075055"/>
                    </a:moveTo>
                    <a:cubicBezTo>
                      <a:pt x="2123407" y="4202555"/>
                      <a:pt x="2680613" y="3899655"/>
                      <a:pt x="2947955" y="3580712"/>
                    </a:cubicBezTo>
                    <a:cubicBezTo>
                      <a:pt x="3212750" y="3264160"/>
                      <a:pt x="3218073" y="2637921"/>
                      <a:pt x="3099057" y="2245625"/>
                    </a:cubicBezTo>
                    <a:cubicBezTo>
                      <a:pt x="2974874" y="1836359"/>
                      <a:pt x="3002796" y="1048604"/>
                      <a:pt x="2682464" y="782497"/>
                    </a:cubicBezTo>
                    <a:cubicBezTo>
                      <a:pt x="2365449" y="519089"/>
                      <a:pt x="1908516" y="-31946"/>
                      <a:pt x="1501255" y="1452"/>
                    </a:cubicBezTo>
                    <a:cubicBezTo>
                      <a:pt x="1080960" y="36008"/>
                      <a:pt x="805288" y="1043668"/>
                      <a:pt x="539335" y="1308387"/>
                    </a:cubicBezTo>
                    <a:cubicBezTo>
                      <a:pt x="-71324" y="1916191"/>
                      <a:pt x="-27821" y="2179059"/>
                      <a:pt x="33114" y="2581691"/>
                    </a:cubicBezTo>
                    <a:cubicBezTo>
                      <a:pt x="96440" y="3000135"/>
                      <a:pt x="-90144" y="3503888"/>
                      <a:pt x="230727" y="3769455"/>
                    </a:cubicBezTo>
                    <a:cubicBezTo>
                      <a:pt x="544811" y="4029701"/>
                      <a:pt x="1270089" y="3917782"/>
                      <a:pt x="1741215" y="4074978"/>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1" name="Freeform: Shape 140">
                <a:extLst>
                  <a:ext uri="{FF2B5EF4-FFF2-40B4-BE49-F238E27FC236}">
                    <a16:creationId xmlns:a16="http://schemas.microsoft.com/office/drawing/2014/main" id="{701C821F-A8A1-777D-D6E4-D28CF2E80544}"/>
                  </a:ext>
                </a:extLst>
              </p:cNvPr>
              <p:cNvSpPr/>
              <p:nvPr/>
            </p:nvSpPr>
            <p:spPr>
              <a:xfrm>
                <a:off x="4376099" y="2015664"/>
                <a:ext cx="3263713" cy="3947335"/>
              </a:xfrm>
              <a:custGeom>
                <a:avLst/>
                <a:gdLst>
                  <a:gd name="connsiteX0" fmla="*/ 1774433 w 3263713"/>
                  <a:gd name="connsiteY0" fmla="*/ 3900552 h 3947335"/>
                  <a:gd name="connsiteX1" fmla="*/ 3073192 w 3263713"/>
                  <a:gd name="connsiteY1" fmla="*/ 3523836 h 3947335"/>
                  <a:gd name="connsiteX2" fmla="*/ 3163745 w 3263713"/>
                  <a:gd name="connsiteY2" fmla="*/ 2161907 h 3947335"/>
                  <a:gd name="connsiteX3" fmla="*/ 2772683 w 3263713"/>
                  <a:gd name="connsiteY3" fmla="*/ 678262 h 3947335"/>
                  <a:gd name="connsiteX4" fmla="*/ 1482563 w 3263713"/>
                  <a:gd name="connsiteY4" fmla="*/ 2735 h 3947335"/>
                  <a:gd name="connsiteX5" fmla="*/ 600012 w 3263713"/>
                  <a:gd name="connsiteY5" fmla="*/ 1249583 h 3947335"/>
                  <a:gd name="connsiteX6" fmla="*/ 17970 w 3263713"/>
                  <a:gd name="connsiteY6" fmla="*/ 2555437 h 3947335"/>
                  <a:gd name="connsiteX7" fmla="*/ 234558 w 3263713"/>
                  <a:gd name="connsiteY7" fmla="*/ 3749449 h 3947335"/>
                  <a:gd name="connsiteX8" fmla="*/ 1774433 w 3263713"/>
                  <a:gd name="connsiteY8" fmla="*/ 3900629 h 394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713" h="3947335">
                    <a:moveTo>
                      <a:pt x="1774433" y="3900552"/>
                    </a:moveTo>
                    <a:cubicBezTo>
                      <a:pt x="2137188" y="4044635"/>
                      <a:pt x="2810169" y="3838151"/>
                      <a:pt x="3073192" y="3523836"/>
                    </a:cubicBezTo>
                    <a:cubicBezTo>
                      <a:pt x="3345701" y="3197643"/>
                      <a:pt x="3278210" y="2562533"/>
                      <a:pt x="3163745" y="2161907"/>
                    </a:cubicBezTo>
                    <a:cubicBezTo>
                      <a:pt x="3049975" y="1763902"/>
                      <a:pt x="3087538" y="939895"/>
                      <a:pt x="2772683" y="678262"/>
                    </a:cubicBezTo>
                    <a:cubicBezTo>
                      <a:pt x="2445641" y="406524"/>
                      <a:pt x="1896534" y="-38994"/>
                      <a:pt x="1482563" y="2735"/>
                    </a:cubicBezTo>
                    <a:cubicBezTo>
                      <a:pt x="1068593" y="44463"/>
                      <a:pt x="835884" y="968666"/>
                      <a:pt x="600012" y="1249583"/>
                    </a:cubicBezTo>
                    <a:cubicBezTo>
                      <a:pt x="44118" y="1911380"/>
                      <a:pt x="-46590" y="2150260"/>
                      <a:pt x="17970" y="2555437"/>
                    </a:cubicBezTo>
                    <a:cubicBezTo>
                      <a:pt x="82530" y="2960460"/>
                      <a:pt x="-80606" y="3488355"/>
                      <a:pt x="234558" y="3749449"/>
                    </a:cubicBezTo>
                    <a:cubicBezTo>
                      <a:pt x="558206" y="4017716"/>
                      <a:pt x="1283870" y="3705792"/>
                      <a:pt x="1774433" y="390062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2" name="Freeform: Shape 141">
                <a:extLst>
                  <a:ext uri="{FF2B5EF4-FFF2-40B4-BE49-F238E27FC236}">
                    <a16:creationId xmlns:a16="http://schemas.microsoft.com/office/drawing/2014/main" id="{E896B105-C49A-B49C-B9B3-3B1EF4AC1767}"/>
                  </a:ext>
                </a:extLst>
              </p:cNvPr>
              <p:cNvSpPr/>
              <p:nvPr/>
            </p:nvSpPr>
            <p:spPr>
              <a:xfrm>
                <a:off x="4316854" y="2091550"/>
                <a:ext cx="3371549" cy="3814147"/>
              </a:xfrm>
              <a:custGeom>
                <a:avLst/>
                <a:gdLst>
                  <a:gd name="connsiteX0" fmla="*/ 1816709 w 3371549"/>
                  <a:gd name="connsiteY0" fmla="*/ 3727016 h 3814147"/>
                  <a:gd name="connsiteX1" fmla="*/ 3207564 w 3371549"/>
                  <a:gd name="connsiteY1" fmla="*/ 3467928 h 3814147"/>
                  <a:gd name="connsiteX2" fmla="*/ 3237568 w 3371549"/>
                  <a:gd name="connsiteY2" fmla="*/ 2079156 h 3814147"/>
                  <a:gd name="connsiteX3" fmla="*/ 2871960 w 3371549"/>
                  <a:gd name="connsiteY3" fmla="*/ 575071 h 3814147"/>
                  <a:gd name="connsiteX4" fmla="*/ 1473006 w 3371549"/>
                  <a:gd name="connsiteY4" fmla="*/ 4984 h 3814147"/>
                  <a:gd name="connsiteX5" fmla="*/ 669824 w 3371549"/>
                  <a:gd name="connsiteY5" fmla="*/ 1191668 h 3814147"/>
                  <a:gd name="connsiteX6" fmla="*/ 11883 w 3371549"/>
                  <a:gd name="connsiteY6" fmla="*/ 2529996 h 3814147"/>
                  <a:gd name="connsiteX7" fmla="*/ 247369 w 3371549"/>
                  <a:gd name="connsiteY7" fmla="*/ 3730178 h 3814147"/>
                  <a:gd name="connsiteX8" fmla="*/ 1816709 w 3371549"/>
                  <a:gd name="connsiteY8" fmla="*/ 3727016 h 381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549" h="3814147">
                    <a:moveTo>
                      <a:pt x="1816709" y="3727016"/>
                    </a:moveTo>
                    <a:cubicBezTo>
                      <a:pt x="2160874" y="3886063"/>
                      <a:pt x="2948707" y="3777615"/>
                      <a:pt x="3207564" y="3467928"/>
                    </a:cubicBezTo>
                    <a:cubicBezTo>
                      <a:pt x="3487786" y="3132092"/>
                      <a:pt x="3347173" y="2488190"/>
                      <a:pt x="3237568" y="2079156"/>
                    </a:cubicBezTo>
                    <a:cubicBezTo>
                      <a:pt x="3133902" y="1692567"/>
                      <a:pt x="3181416" y="832231"/>
                      <a:pt x="2871960" y="575071"/>
                    </a:cubicBezTo>
                    <a:cubicBezTo>
                      <a:pt x="2534890" y="295002"/>
                      <a:pt x="1893533" y="-45307"/>
                      <a:pt x="1473006" y="4984"/>
                    </a:cubicBezTo>
                    <a:cubicBezTo>
                      <a:pt x="1080710" y="51880"/>
                      <a:pt x="876308" y="895248"/>
                      <a:pt x="669824" y="1191668"/>
                    </a:cubicBezTo>
                    <a:cubicBezTo>
                      <a:pt x="170313" y="1908693"/>
                      <a:pt x="-56379" y="2122427"/>
                      <a:pt x="11883" y="2529996"/>
                    </a:cubicBezTo>
                    <a:cubicBezTo>
                      <a:pt x="80145" y="2937564"/>
                      <a:pt x="-62010" y="3473713"/>
                      <a:pt x="247369" y="3730178"/>
                    </a:cubicBezTo>
                    <a:cubicBezTo>
                      <a:pt x="580505" y="4006544"/>
                      <a:pt x="1307942" y="3491916"/>
                      <a:pt x="1816709" y="372701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3" name="Freeform: Shape 142">
                <a:extLst>
                  <a:ext uri="{FF2B5EF4-FFF2-40B4-BE49-F238E27FC236}">
                    <a16:creationId xmlns:a16="http://schemas.microsoft.com/office/drawing/2014/main" id="{DC32893E-3FA0-583C-D340-28DA6CB36D92}"/>
                  </a:ext>
                </a:extLst>
              </p:cNvPr>
              <p:cNvSpPr/>
              <p:nvPr/>
            </p:nvSpPr>
            <p:spPr>
              <a:xfrm>
                <a:off x="4254170" y="2165535"/>
                <a:ext cx="3489733" cy="3780696"/>
              </a:xfrm>
              <a:custGeom>
                <a:avLst/>
                <a:gdLst>
                  <a:gd name="connsiteX0" fmla="*/ 1862424 w 3489733"/>
                  <a:gd name="connsiteY0" fmla="*/ 3555381 h 3780696"/>
                  <a:gd name="connsiteX1" fmla="*/ 3345298 w 3489733"/>
                  <a:gd name="connsiteY1" fmla="*/ 3413920 h 3780696"/>
                  <a:gd name="connsiteX2" fmla="*/ 3314677 w 3489733"/>
                  <a:gd name="connsiteY2" fmla="*/ 1998383 h 3780696"/>
                  <a:gd name="connsiteX3" fmla="*/ 2974599 w 3489733"/>
                  <a:gd name="connsiteY3" fmla="*/ 473858 h 3780696"/>
                  <a:gd name="connsiteX4" fmla="*/ 1466734 w 3489733"/>
                  <a:gd name="connsiteY4" fmla="*/ 9211 h 3780696"/>
                  <a:gd name="connsiteX5" fmla="*/ 742922 w 3489733"/>
                  <a:gd name="connsiteY5" fmla="*/ 1135733 h 3780696"/>
                  <a:gd name="connsiteX6" fmla="*/ 9159 w 3489733"/>
                  <a:gd name="connsiteY6" fmla="*/ 2506532 h 3780696"/>
                  <a:gd name="connsiteX7" fmla="*/ 263620 w 3489733"/>
                  <a:gd name="connsiteY7" fmla="*/ 3712886 h 3780696"/>
                  <a:gd name="connsiteX8" fmla="*/ 1862424 w 3489733"/>
                  <a:gd name="connsiteY8" fmla="*/ 3555381 h 378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733" h="3780696">
                    <a:moveTo>
                      <a:pt x="1862424" y="3555381"/>
                    </a:moveTo>
                    <a:cubicBezTo>
                      <a:pt x="2188927" y="3728158"/>
                      <a:pt x="3090761" y="3718902"/>
                      <a:pt x="3345298" y="3413920"/>
                    </a:cubicBezTo>
                    <a:cubicBezTo>
                      <a:pt x="3633311" y="3068443"/>
                      <a:pt x="3419114" y="2415825"/>
                      <a:pt x="3314677" y="1998383"/>
                    </a:cubicBezTo>
                    <a:cubicBezTo>
                      <a:pt x="3220807" y="1623210"/>
                      <a:pt x="3278656" y="726467"/>
                      <a:pt x="2974599" y="473858"/>
                    </a:cubicBezTo>
                    <a:cubicBezTo>
                      <a:pt x="2627580" y="185459"/>
                      <a:pt x="1893894" y="-50104"/>
                      <a:pt x="1466734" y="9211"/>
                    </a:cubicBezTo>
                    <a:cubicBezTo>
                      <a:pt x="1088321" y="61816"/>
                      <a:pt x="920789" y="824040"/>
                      <a:pt x="742922" y="1135733"/>
                    </a:cubicBezTo>
                    <a:cubicBezTo>
                      <a:pt x="301800" y="1908755"/>
                      <a:pt x="-63037" y="2096496"/>
                      <a:pt x="9159" y="2506532"/>
                    </a:cubicBezTo>
                    <a:cubicBezTo>
                      <a:pt x="75802" y="2884945"/>
                      <a:pt x="-40051" y="3461048"/>
                      <a:pt x="263620" y="3712886"/>
                    </a:cubicBezTo>
                    <a:cubicBezTo>
                      <a:pt x="606320" y="3997273"/>
                      <a:pt x="1337228" y="3277473"/>
                      <a:pt x="1862424" y="3555381"/>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4" name="Freeform: Shape 143">
                <a:extLst>
                  <a:ext uri="{FF2B5EF4-FFF2-40B4-BE49-F238E27FC236}">
                    <a16:creationId xmlns:a16="http://schemas.microsoft.com/office/drawing/2014/main" id="{3685A1F6-B75E-DE58-57D1-4EC849090544}"/>
                  </a:ext>
                </a:extLst>
              </p:cNvPr>
              <p:cNvSpPr/>
              <p:nvPr/>
            </p:nvSpPr>
            <p:spPr>
              <a:xfrm>
                <a:off x="4190357" y="2234963"/>
                <a:ext cx="3614123" cy="3758010"/>
              </a:xfrm>
              <a:custGeom>
                <a:avLst/>
                <a:gdLst>
                  <a:gd name="connsiteX0" fmla="*/ 1909345 w 3614123"/>
                  <a:gd name="connsiteY0" fmla="*/ 3388303 h 3758010"/>
                  <a:gd name="connsiteX1" fmla="*/ 3484238 w 3614123"/>
                  <a:gd name="connsiteY1" fmla="*/ 3364469 h 3758010"/>
                  <a:gd name="connsiteX2" fmla="*/ 3393067 w 3614123"/>
                  <a:gd name="connsiteY2" fmla="*/ 1922090 h 3758010"/>
                  <a:gd name="connsiteX3" fmla="*/ 3078443 w 3614123"/>
                  <a:gd name="connsiteY3" fmla="*/ 377125 h 3758010"/>
                  <a:gd name="connsiteX4" fmla="*/ 1461744 w 3614123"/>
                  <a:gd name="connsiteY4" fmla="*/ 17919 h 3758010"/>
                  <a:gd name="connsiteX5" fmla="*/ 817301 w 3614123"/>
                  <a:gd name="connsiteY5" fmla="*/ 1084276 h 3758010"/>
                  <a:gd name="connsiteX6" fmla="*/ 7718 w 3614123"/>
                  <a:gd name="connsiteY6" fmla="*/ 2487549 h 3758010"/>
                  <a:gd name="connsiteX7" fmla="*/ 281153 w 3614123"/>
                  <a:gd name="connsiteY7" fmla="*/ 3700150 h 3758010"/>
                  <a:gd name="connsiteX8" fmla="*/ 1909345 w 3614123"/>
                  <a:gd name="connsiteY8" fmla="*/ 3388303 h 37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123" h="3758010">
                    <a:moveTo>
                      <a:pt x="1909345" y="3388303"/>
                    </a:moveTo>
                    <a:cubicBezTo>
                      <a:pt x="2219418" y="3574116"/>
                      <a:pt x="3233943" y="3664824"/>
                      <a:pt x="3484238" y="3364469"/>
                    </a:cubicBezTo>
                    <a:cubicBezTo>
                      <a:pt x="3779964" y="3009351"/>
                      <a:pt x="3491874" y="2348094"/>
                      <a:pt x="3393067" y="1922090"/>
                    </a:cubicBezTo>
                    <a:cubicBezTo>
                      <a:pt x="3308684" y="1558333"/>
                      <a:pt x="3377101" y="625260"/>
                      <a:pt x="3078443" y="377125"/>
                    </a:cubicBezTo>
                    <a:cubicBezTo>
                      <a:pt x="2721397" y="80473"/>
                      <a:pt x="1895307" y="-50884"/>
                      <a:pt x="1461744" y="17919"/>
                    </a:cubicBezTo>
                    <a:cubicBezTo>
                      <a:pt x="1097138" y="75845"/>
                      <a:pt x="967324" y="757388"/>
                      <a:pt x="817301" y="1084276"/>
                    </a:cubicBezTo>
                    <a:cubicBezTo>
                      <a:pt x="436652" y="1913683"/>
                      <a:pt x="-68566" y="2075121"/>
                      <a:pt x="7718" y="2487549"/>
                    </a:cubicBezTo>
                    <a:cubicBezTo>
                      <a:pt x="75286" y="2852695"/>
                      <a:pt x="-16810" y="3452863"/>
                      <a:pt x="281153" y="3700150"/>
                    </a:cubicBezTo>
                    <a:cubicBezTo>
                      <a:pt x="633340" y="3992560"/>
                      <a:pt x="1370034" y="3065041"/>
                      <a:pt x="1909345" y="3388303"/>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5" name="Freeform: Shape 144">
                <a:extLst>
                  <a:ext uri="{FF2B5EF4-FFF2-40B4-BE49-F238E27FC236}">
                    <a16:creationId xmlns:a16="http://schemas.microsoft.com/office/drawing/2014/main" id="{9B335C62-FDB4-CC6C-9EA8-A4F23F609ACF}"/>
                  </a:ext>
                </a:extLst>
              </p:cNvPr>
              <p:cNvSpPr/>
              <p:nvPr/>
            </p:nvSpPr>
            <p:spPr>
              <a:xfrm>
                <a:off x="4125770" y="2293347"/>
                <a:ext cx="3742715" cy="3749606"/>
              </a:xfrm>
              <a:custGeom>
                <a:avLst/>
                <a:gdLst>
                  <a:gd name="connsiteX0" fmla="*/ 1956963 w 3742715"/>
                  <a:gd name="connsiteY0" fmla="*/ 3232269 h 3749606"/>
                  <a:gd name="connsiteX1" fmla="*/ 3623876 w 3742715"/>
                  <a:gd name="connsiteY1" fmla="*/ 3326063 h 3749606"/>
                  <a:gd name="connsiteX2" fmla="*/ 3472155 w 3742715"/>
                  <a:gd name="connsiteY2" fmla="*/ 1856842 h 3749606"/>
                  <a:gd name="connsiteX3" fmla="*/ 3183063 w 3742715"/>
                  <a:gd name="connsiteY3" fmla="*/ 291359 h 3749606"/>
                  <a:gd name="connsiteX4" fmla="*/ 1457529 w 3742715"/>
                  <a:gd name="connsiteY4" fmla="*/ 37593 h 3749606"/>
                  <a:gd name="connsiteX5" fmla="*/ 892456 w 3742715"/>
                  <a:gd name="connsiteY5" fmla="*/ 1043864 h 3749606"/>
                  <a:gd name="connsiteX6" fmla="*/ 6974 w 3742715"/>
                  <a:gd name="connsiteY6" fmla="*/ 2479687 h 3749606"/>
                  <a:gd name="connsiteX7" fmla="*/ 299306 w 3742715"/>
                  <a:gd name="connsiteY7" fmla="*/ 3698459 h 3749606"/>
                  <a:gd name="connsiteX8" fmla="*/ 1956963 w 3742715"/>
                  <a:gd name="connsiteY8" fmla="*/ 3232269 h 37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715" h="3749606">
                    <a:moveTo>
                      <a:pt x="1956963" y="3232269"/>
                    </a:moveTo>
                    <a:cubicBezTo>
                      <a:pt x="2251687" y="3430655"/>
                      <a:pt x="3377822" y="3621712"/>
                      <a:pt x="3623876" y="3326063"/>
                    </a:cubicBezTo>
                    <a:cubicBezTo>
                      <a:pt x="3927315" y="2961226"/>
                      <a:pt x="3564869" y="2291484"/>
                      <a:pt x="3472155" y="1856842"/>
                    </a:cubicBezTo>
                    <a:cubicBezTo>
                      <a:pt x="3397028" y="1504577"/>
                      <a:pt x="3476244" y="535021"/>
                      <a:pt x="3183063" y="291359"/>
                    </a:cubicBezTo>
                    <a:cubicBezTo>
                      <a:pt x="2815989" y="-13623"/>
                      <a:pt x="1897339" y="-41237"/>
                      <a:pt x="1457529" y="37593"/>
                    </a:cubicBezTo>
                    <a:cubicBezTo>
                      <a:pt x="1106653" y="100533"/>
                      <a:pt x="1015405" y="701550"/>
                      <a:pt x="892456" y="1043864"/>
                    </a:cubicBezTo>
                    <a:cubicBezTo>
                      <a:pt x="574361" y="1929346"/>
                      <a:pt x="-74247" y="2064945"/>
                      <a:pt x="6974" y="2479687"/>
                    </a:cubicBezTo>
                    <a:cubicBezTo>
                      <a:pt x="74696" y="2831643"/>
                      <a:pt x="7128" y="3455800"/>
                      <a:pt x="299306" y="3698459"/>
                    </a:cubicBezTo>
                    <a:cubicBezTo>
                      <a:pt x="661058" y="3998967"/>
                      <a:pt x="1405928" y="2861262"/>
                      <a:pt x="1956963" y="323226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6" name="Freeform: Shape 145">
                <a:extLst>
                  <a:ext uri="{FF2B5EF4-FFF2-40B4-BE49-F238E27FC236}">
                    <a16:creationId xmlns:a16="http://schemas.microsoft.com/office/drawing/2014/main" id="{E995672A-263C-2E6B-83F1-5D4216AF8CA0}"/>
                  </a:ext>
                </a:extLst>
              </p:cNvPr>
              <p:cNvSpPr/>
              <p:nvPr/>
            </p:nvSpPr>
            <p:spPr>
              <a:xfrm>
                <a:off x="4061078" y="2330966"/>
                <a:ext cx="3873961" cy="3763840"/>
              </a:xfrm>
              <a:custGeom>
                <a:avLst/>
                <a:gdLst>
                  <a:gd name="connsiteX0" fmla="*/ 3763695 w 3873961"/>
                  <a:gd name="connsiteY0" fmla="*/ 3308421 h 3763840"/>
                  <a:gd name="connsiteX1" fmla="*/ 3551425 w 3873961"/>
                  <a:gd name="connsiteY1" fmla="*/ 1812358 h 3763840"/>
                  <a:gd name="connsiteX2" fmla="*/ 3287786 w 3873961"/>
                  <a:gd name="connsiteY2" fmla="*/ 226435 h 3763840"/>
                  <a:gd name="connsiteX3" fmla="*/ 1453342 w 3873961"/>
                  <a:gd name="connsiteY3" fmla="*/ 78186 h 3763840"/>
                  <a:gd name="connsiteX4" fmla="*/ 967638 w 3873961"/>
                  <a:gd name="connsiteY4" fmla="*/ 1024294 h 3763840"/>
                  <a:gd name="connsiteX5" fmla="*/ 6334 w 3873961"/>
                  <a:gd name="connsiteY5" fmla="*/ 2492590 h 3763840"/>
                  <a:gd name="connsiteX6" fmla="*/ 317642 w 3873961"/>
                  <a:gd name="connsiteY6" fmla="*/ 3717532 h 3763840"/>
                  <a:gd name="connsiteX7" fmla="*/ 2004763 w 3873961"/>
                  <a:gd name="connsiteY7" fmla="*/ 3096923 h 3763840"/>
                  <a:gd name="connsiteX8" fmla="*/ 3763772 w 3873961"/>
                  <a:gd name="connsiteY8" fmla="*/ 3308421 h 376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961" h="3763840">
                    <a:moveTo>
                      <a:pt x="3763695" y="3308421"/>
                    </a:moveTo>
                    <a:cubicBezTo>
                      <a:pt x="4074847" y="2933942"/>
                      <a:pt x="3637583" y="2255716"/>
                      <a:pt x="3551425" y="1812358"/>
                    </a:cubicBezTo>
                    <a:cubicBezTo>
                      <a:pt x="3485169" y="1471586"/>
                      <a:pt x="3575568" y="465623"/>
                      <a:pt x="3287786" y="226435"/>
                    </a:cubicBezTo>
                    <a:cubicBezTo>
                      <a:pt x="2910685" y="-86878"/>
                      <a:pt x="1899323" y="-11288"/>
                      <a:pt x="1453342" y="78186"/>
                    </a:cubicBezTo>
                    <a:cubicBezTo>
                      <a:pt x="1116041" y="145831"/>
                      <a:pt x="1064131" y="666245"/>
                      <a:pt x="967638" y="1024294"/>
                    </a:cubicBezTo>
                    <a:cubicBezTo>
                      <a:pt x="714026" y="1965311"/>
                      <a:pt x="-78589" y="2075380"/>
                      <a:pt x="6334" y="2492590"/>
                    </a:cubicBezTo>
                    <a:cubicBezTo>
                      <a:pt x="75291" y="2831202"/>
                      <a:pt x="31094" y="3479501"/>
                      <a:pt x="317642" y="3717532"/>
                    </a:cubicBezTo>
                    <a:cubicBezTo>
                      <a:pt x="688958" y="4026062"/>
                      <a:pt x="1444780" y="2676242"/>
                      <a:pt x="2004763" y="3096923"/>
                    </a:cubicBezTo>
                    <a:cubicBezTo>
                      <a:pt x="2285294" y="3307727"/>
                      <a:pt x="3521961" y="3599365"/>
                      <a:pt x="3763772" y="3308421"/>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spTree>
    <p:extLst>
      <p:ext uri="{BB962C8B-B14F-4D97-AF65-F5344CB8AC3E}">
        <p14:creationId xmlns:p14="http://schemas.microsoft.com/office/powerpoint/2010/main" val="200292592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0E036-179B-A5E1-A825-3AA5A621ABB7}"/>
            </a:ext>
          </a:extLst>
        </p:cNvPr>
        <p:cNvGrpSpPr/>
        <p:nvPr/>
      </p:nvGrpSpPr>
      <p:grpSpPr>
        <a:xfrm>
          <a:off x="0" y="0"/>
          <a:ext cx="0" cy="0"/>
          <a:chOff x="0" y="0"/>
          <a:chExt cx="0" cy="0"/>
        </a:xfrm>
      </p:grpSpPr>
      <p:grpSp>
        <p:nvGrpSpPr>
          <p:cNvPr id="83" name="Group 82">
            <a:extLst>
              <a:ext uri="{FF2B5EF4-FFF2-40B4-BE49-F238E27FC236}">
                <a16:creationId xmlns:a16="http://schemas.microsoft.com/office/drawing/2014/main" id="{0F649214-1011-392B-DFEC-345024B47937}"/>
              </a:ext>
              <a:ext uri="{C183D7F6-B498-43B3-948B-1728B52AA6E4}">
                <adec:decorative xmlns:adec="http://schemas.microsoft.com/office/drawing/2017/decorative" val="1"/>
              </a:ext>
            </a:extLst>
          </p:cNvPr>
          <p:cNvGrpSpPr/>
          <p:nvPr/>
        </p:nvGrpSpPr>
        <p:grpSpPr>
          <a:xfrm rot="20249570">
            <a:off x="7037702" y="2859283"/>
            <a:ext cx="6984822" cy="6309932"/>
            <a:chOff x="-6806101" y="232532"/>
            <a:chExt cx="3322109" cy="3001122"/>
          </a:xfrm>
        </p:grpSpPr>
        <p:grpSp>
          <p:nvGrpSpPr>
            <p:cNvPr id="84" name="Group 83">
              <a:extLst>
                <a:ext uri="{FF2B5EF4-FFF2-40B4-BE49-F238E27FC236}">
                  <a16:creationId xmlns:a16="http://schemas.microsoft.com/office/drawing/2014/main" id="{D6629365-4A6A-69B9-3E0F-6D634E15D0DA}"/>
                </a:ext>
              </a:extLst>
            </p:cNvPr>
            <p:cNvGrpSpPr/>
            <p:nvPr/>
          </p:nvGrpSpPr>
          <p:grpSpPr>
            <a:xfrm rot="15313653">
              <a:off x="-6654419" y="298465"/>
              <a:ext cx="2935188" cy="2935189"/>
              <a:chOff x="-13073550" y="260470"/>
              <a:chExt cx="10868115" cy="10868116"/>
            </a:xfrm>
            <a:solidFill>
              <a:schemeClr val="bg1">
                <a:lumMod val="85000"/>
              </a:schemeClr>
            </a:solidFill>
          </p:grpSpPr>
          <p:grpSp>
            <p:nvGrpSpPr>
              <p:cNvPr id="137" name="Group 136">
                <a:extLst>
                  <a:ext uri="{FF2B5EF4-FFF2-40B4-BE49-F238E27FC236}">
                    <a16:creationId xmlns:a16="http://schemas.microsoft.com/office/drawing/2014/main" id="{CFA7189D-52E7-8C94-EF75-A2B679733646}"/>
                  </a:ext>
                </a:extLst>
              </p:cNvPr>
              <p:cNvGrpSpPr/>
              <p:nvPr/>
            </p:nvGrpSpPr>
            <p:grpSpPr>
              <a:xfrm>
                <a:off x="-13073550" y="3398292"/>
                <a:ext cx="10868115" cy="4592474"/>
                <a:chOff x="-13073550" y="3398292"/>
                <a:chExt cx="10868115" cy="4592474"/>
              </a:xfrm>
              <a:grpFill/>
            </p:grpSpPr>
            <p:pic>
              <p:nvPicPr>
                <p:cNvPr id="144" name="Graphic 143">
                  <a:extLst>
                    <a:ext uri="{FF2B5EF4-FFF2-40B4-BE49-F238E27FC236}">
                      <a16:creationId xmlns:a16="http://schemas.microsoft.com/office/drawing/2014/main" id="{D8F8A100-C0AF-93F7-C100-F2156E9E2D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145" name="Graphic 144">
                  <a:extLst>
                    <a:ext uri="{FF2B5EF4-FFF2-40B4-BE49-F238E27FC236}">
                      <a16:creationId xmlns:a16="http://schemas.microsoft.com/office/drawing/2014/main" id="{2907A21B-D981-B8C9-7186-084B46D59F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138" name="Group 137">
                <a:extLst>
                  <a:ext uri="{FF2B5EF4-FFF2-40B4-BE49-F238E27FC236}">
                    <a16:creationId xmlns:a16="http://schemas.microsoft.com/office/drawing/2014/main" id="{216B660A-6AF9-5976-C0A8-59E85E9E7F33}"/>
                  </a:ext>
                </a:extLst>
              </p:cNvPr>
              <p:cNvGrpSpPr/>
              <p:nvPr/>
            </p:nvGrpSpPr>
            <p:grpSpPr>
              <a:xfrm rot="18000000">
                <a:off x="-13073550" y="3398292"/>
                <a:ext cx="10868115" cy="4592474"/>
                <a:chOff x="-13073550" y="3398292"/>
                <a:chExt cx="10868115" cy="4592474"/>
              </a:xfrm>
              <a:grpFill/>
            </p:grpSpPr>
            <p:pic>
              <p:nvPicPr>
                <p:cNvPr id="142" name="Graphic 141">
                  <a:extLst>
                    <a:ext uri="{FF2B5EF4-FFF2-40B4-BE49-F238E27FC236}">
                      <a16:creationId xmlns:a16="http://schemas.microsoft.com/office/drawing/2014/main" id="{1A02C77D-0CDB-D4E2-2EE6-CB99ED7E41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143" name="Graphic 142">
                  <a:extLst>
                    <a:ext uri="{FF2B5EF4-FFF2-40B4-BE49-F238E27FC236}">
                      <a16:creationId xmlns:a16="http://schemas.microsoft.com/office/drawing/2014/main" id="{86C02239-0BAF-36A2-DF30-120050237A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139" name="Group 138">
                <a:extLst>
                  <a:ext uri="{FF2B5EF4-FFF2-40B4-BE49-F238E27FC236}">
                    <a16:creationId xmlns:a16="http://schemas.microsoft.com/office/drawing/2014/main" id="{1FABEC9B-9F23-8BA2-A49F-10F70316C17C}"/>
                  </a:ext>
                </a:extLst>
              </p:cNvPr>
              <p:cNvGrpSpPr/>
              <p:nvPr/>
            </p:nvGrpSpPr>
            <p:grpSpPr>
              <a:xfrm rot="3600000">
                <a:off x="-13073550" y="3398291"/>
                <a:ext cx="10868115" cy="4592474"/>
                <a:chOff x="-13073550" y="3398292"/>
                <a:chExt cx="10868115" cy="4592474"/>
              </a:xfrm>
              <a:grpFill/>
            </p:grpSpPr>
            <p:pic>
              <p:nvPicPr>
                <p:cNvPr id="140" name="Graphic 139">
                  <a:extLst>
                    <a:ext uri="{FF2B5EF4-FFF2-40B4-BE49-F238E27FC236}">
                      <a16:creationId xmlns:a16="http://schemas.microsoft.com/office/drawing/2014/main" id="{05E75B0C-15D7-2AC7-FC32-DB6241DB37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141" name="Graphic 140">
                  <a:extLst>
                    <a:ext uri="{FF2B5EF4-FFF2-40B4-BE49-F238E27FC236}">
                      <a16:creationId xmlns:a16="http://schemas.microsoft.com/office/drawing/2014/main" id="{8CE85C12-8589-FC76-B7DD-E89D4D6A20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grpSp>
          <p:nvGrpSpPr>
            <p:cNvPr id="85" name="Graphic 5">
              <a:extLst>
                <a:ext uri="{FF2B5EF4-FFF2-40B4-BE49-F238E27FC236}">
                  <a16:creationId xmlns:a16="http://schemas.microsoft.com/office/drawing/2014/main" id="{A0F4AAF9-A2B1-C766-D0B7-930B75424E29}"/>
                </a:ext>
              </a:extLst>
            </p:cNvPr>
            <p:cNvGrpSpPr/>
            <p:nvPr/>
          </p:nvGrpSpPr>
          <p:grpSpPr>
            <a:xfrm rot="17096485">
              <a:off x="-6289091" y="799971"/>
              <a:ext cx="2039456" cy="2103885"/>
              <a:chOff x="4071312" y="2489702"/>
              <a:chExt cx="3527293" cy="3638722"/>
            </a:xfrm>
            <a:noFill/>
          </p:grpSpPr>
          <p:sp>
            <p:nvSpPr>
              <p:cNvPr id="125" name="Freeform: Shape 124">
                <a:extLst>
                  <a:ext uri="{FF2B5EF4-FFF2-40B4-BE49-F238E27FC236}">
                    <a16:creationId xmlns:a16="http://schemas.microsoft.com/office/drawing/2014/main" id="{1D217E5A-D4F3-B575-147D-CBDDEC8811F6}"/>
                  </a:ext>
                </a:extLst>
              </p:cNvPr>
              <p:cNvSpPr/>
              <p:nvPr/>
            </p:nvSpPr>
            <p:spPr>
              <a:xfrm>
                <a:off x="4071312" y="2489702"/>
                <a:ext cx="3259151" cy="3638722"/>
              </a:xfrm>
              <a:custGeom>
                <a:avLst/>
                <a:gdLst>
                  <a:gd name="connsiteX0" fmla="*/ 3079707 w 3259151"/>
                  <a:gd name="connsiteY0" fmla="*/ 3021953 h 3638722"/>
                  <a:gd name="connsiteX1" fmla="*/ 3132080 w 3259151"/>
                  <a:gd name="connsiteY1" fmla="*/ 1787369 h 3638722"/>
                  <a:gd name="connsiteX2" fmla="*/ 3107243 w 3259151"/>
                  <a:gd name="connsiteY2" fmla="*/ 829383 h 3638722"/>
                  <a:gd name="connsiteX3" fmla="*/ 1658848 w 3259151"/>
                  <a:gd name="connsiteY3" fmla="*/ 4990 h 3638722"/>
                  <a:gd name="connsiteX4" fmla="*/ 849418 w 3259151"/>
                  <a:gd name="connsiteY4" fmla="*/ 1005939 h 3638722"/>
                  <a:gd name="connsiteX5" fmla="*/ 4585 w 3259151"/>
                  <a:gd name="connsiteY5" fmla="*/ 2043526 h 3638722"/>
                  <a:gd name="connsiteX6" fmla="*/ 820725 w 3259151"/>
                  <a:gd name="connsiteY6" fmla="*/ 2918441 h 3638722"/>
                  <a:gd name="connsiteX7" fmla="*/ 2033249 w 3259151"/>
                  <a:gd name="connsiteY7" fmla="*/ 3633846 h 3638722"/>
                  <a:gd name="connsiteX8" fmla="*/ 3079785 w 3259151"/>
                  <a:gd name="connsiteY8" fmla="*/ 3022030 h 363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151" h="3638722">
                    <a:moveTo>
                      <a:pt x="3079707" y="3021953"/>
                    </a:moveTo>
                    <a:cubicBezTo>
                      <a:pt x="3412226" y="2666372"/>
                      <a:pt x="3192167" y="2234970"/>
                      <a:pt x="3132080" y="1787369"/>
                    </a:cubicBezTo>
                    <a:cubicBezTo>
                      <a:pt x="3085955" y="1443358"/>
                      <a:pt x="3380525" y="1084923"/>
                      <a:pt x="3107243" y="829383"/>
                    </a:cubicBezTo>
                    <a:cubicBezTo>
                      <a:pt x="2749194" y="494473"/>
                      <a:pt x="2109225" y="-58259"/>
                      <a:pt x="1658848" y="4990"/>
                    </a:cubicBezTo>
                    <a:cubicBezTo>
                      <a:pt x="1318153" y="52812"/>
                      <a:pt x="1102645" y="735127"/>
                      <a:pt x="849418" y="1005939"/>
                    </a:cubicBezTo>
                    <a:cubicBezTo>
                      <a:pt x="515743" y="1362755"/>
                      <a:pt x="-56967" y="1594538"/>
                      <a:pt x="4585" y="2043526"/>
                    </a:cubicBezTo>
                    <a:cubicBezTo>
                      <a:pt x="51559" y="2385918"/>
                      <a:pt x="548678" y="2663981"/>
                      <a:pt x="820725" y="2918441"/>
                    </a:cubicBezTo>
                    <a:cubicBezTo>
                      <a:pt x="1173298" y="3248183"/>
                      <a:pt x="1589043" y="3690075"/>
                      <a:pt x="2033249" y="3633846"/>
                    </a:cubicBezTo>
                    <a:cubicBezTo>
                      <a:pt x="2381349" y="3589726"/>
                      <a:pt x="2821390" y="3298397"/>
                      <a:pt x="3079785" y="3022030"/>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6" name="Freeform: Shape 125">
                <a:extLst>
                  <a:ext uri="{FF2B5EF4-FFF2-40B4-BE49-F238E27FC236}">
                    <a16:creationId xmlns:a16="http://schemas.microsoft.com/office/drawing/2014/main" id="{2EEA037F-6E83-0432-FC00-DCD87D5C5413}"/>
                  </a:ext>
                </a:extLst>
              </p:cNvPr>
              <p:cNvSpPr/>
              <p:nvPr/>
            </p:nvSpPr>
            <p:spPr>
              <a:xfrm>
                <a:off x="4109618" y="2534620"/>
                <a:ext cx="3220782" cy="3579817"/>
              </a:xfrm>
              <a:custGeom>
                <a:avLst/>
                <a:gdLst>
                  <a:gd name="connsiteX0" fmla="*/ 791058 w 3220782"/>
                  <a:gd name="connsiteY0" fmla="*/ 2907154 h 3579817"/>
                  <a:gd name="connsiteX1" fmla="*/ 2002194 w 3220782"/>
                  <a:gd name="connsiteY1" fmla="*/ 3574659 h 3579817"/>
                  <a:gd name="connsiteX2" fmla="*/ 3028289 w 3220782"/>
                  <a:gd name="connsiteY2" fmla="*/ 2934613 h 3579817"/>
                  <a:gd name="connsiteX3" fmla="*/ 3129333 w 3220782"/>
                  <a:gd name="connsiteY3" fmla="*/ 1743455 h 3579817"/>
                  <a:gd name="connsiteX4" fmla="*/ 3052277 w 3220782"/>
                  <a:gd name="connsiteY4" fmla="*/ 731167 h 3579817"/>
                  <a:gd name="connsiteX5" fmla="*/ 1620928 w 3220782"/>
                  <a:gd name="connsiteY5" fmla="*/ 5581 h 3579817"/>
                  <a:gd name="connsiteX6" fmla="*/ 765913 w 3220782"/>
                  <a:gd name="connsiteY6" fmla="*/ 939888 h 3579817"/>
                  <a:gd name="connsiteX7" fmla="*/ 5000 w 3220782"/>
                  <a:gd name="connsiteY7" fmla="*/ 1991745 h 3579817"/>
                  <a:gd name="connsiteX8" fmla="*/ 791058 w 3220782"/>
                  <a:gd name="connsiteY8" fmla="*/ 2907231 h 357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782" h="3579817">
                    <a:moveTo>
                      <a:pt x="791058" y="2907154"/>
                    </a:moveTo>
                    <a:cubicBezTo>
                      <a:pt x="1139775" y="3222549"/>
                      <a:pt x="1564312" y="3630426"/>
                      <a:pt x="2002194" y="3574659"/>
                    </a:cubicBezTo>
                    <a:cubicBezTo>
                      <a:pt x="2362558" y="3528688"/>
                      <a:pt x="2770743" y="3219772"/>
                      <a:pt x="3028289" y="2934613"/>
                    </a:cubicBezTo>
                    <a:cubicBezTo>
                      <a:pt x="3345767" y="2583197"/>
                      <a:pt x="3188417" y="2184113"/>
                      <a:pt x="3129333" y="1743455"/>
                    </a:cubicBezTo>
                    <a:cubicBezTo>
                      <a:pt x="3081433" y="1386485"/>
                      <a:pt x="3334968" y="986244"/>
                      <a:pt x="3052277" y="731167"/>
                    </a:cubicBezTo>
                    <a:cubicBezTo>
                      <a:pt x="2698624" y="412069"/>
                      <a:pt x="2063823" y="-56434"/>
                      <a:pt x="1620928" y="5581"/>
                    </a:cubicBezTo>
                    <a:cubicBezTo>
                      <a:pt x="1267198" y="54946"/>
                      <a:pt x="1018908" y="659665"/>
                      <a:pt x="765913" y="939888"/>
                    </a:cubicBezTo>
                    <a:cubicBezTo>
                      <a:pt x="447664" y="1292461"/>
                      <a:pt x="-55549" y="1549929"/>
                      <a:pt x="5000" y="1991745"/>
                    </a:cubicBezTo>
                    <a:cubicBezTo>
                      <a:pt x="53516" y="2346477"/>
                      <a:pt x="510218" y="2653234"/>
                      <a:pt x="791058" y="2907231"/>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7" name="Freeform: Shape 126">
                <a:extLst>
                  <a:ext uri="{FF2B5EF4-FFF2-40B4-BE49-F238E27FC236}">
                    <a16:creationId xmlns:a16="http://schemas.microsoft.com/office/drawing/2014/main" id="{D6C20426-E1EB-5119-ABEC-CCC048CF283A}"/>
                  </a:ext>
                </a:extLst>
              </p:cNvPr>
              <p:cNvSpPr/>
              <p:nvPr/>
            </p:nvSpPr>
            <p:spPr>
              <a:xfrm>
                <a:off x="4147825" y="2579175"/>
                <a:ext cx="3187979" cy="3521387"/>
              </a:xfrm>
              <a:custGeom>
                <a:avLst/>
                <a:gdLst>
                  <a:gd name="connsiteX0" fmla="*/ 761567 w 3187979"/>
                  <a:gd name="connsiteY0" fmla="*/ 2896229 h 3521387"/>
                  <a:gd name="connsiteX1" fmla="*/ 1971315 w 3187979"/>
                  <a:gd name="connsiteY1" fmla="*/ 3515912 h 3521387"/>
                  <a:gd name="connsiteX2" fmla="*/ 2977047 w 3187979"/>
                  <a:gd name="connsiteY2" fmla="*/ 2847635 h 3521387"/>
                  <a:gd name="connsiteX3" fmla="*/ 3126683 w 3187979"/>
                  <a:gd name="connsiteY3" fmla="*/ 1699825 h 3521387"/>
                  <a:gd name="connsiteX4" fmla="*/ 2997409 w 3187979"/>
                  <a:gd name="connsiteY4" fmla="*/ 633236 h 3521387"/>
                  <a:gd name="connsiteX5" fmla="*/ 1583183 w 3187979"/>
                  <a:gd name="connsiteY5" fmla="*/ 6380 h 3521387"/>
                  <a:gd name="connsiteX6" fmla="*/ 682583 w 3187979"/>
                  <a:gd name="connsiteY6" fmla="*/ 874121 h 3521387"/>
                  <a:gd name="connsiteX7" fmla="*/ 5513 w 3187979"/>
                  <a:gd name="connsiteY7" fmla="*/ 1940171 h 3521387"/>
                  <a:gd name="connsiteX8" fmla="*/ 761567 w 3187979"/>
                  <a:gd name="connsiteY8" fmla="*/ 2896229 h 352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979" h="3521387">
                    <a:moveTo>
                      <a:pt x="761567" y="2896229"/>
                    </a:moveTo>
                    <a:cubicBezTo>
                      <a:pt x="1106195" y="3197508"/>
                      <a:pt x="1539681" y="3571139"/>
                      <a:pt x="1971315" y="3515912"/>
                    </a:cubicBezTo>
                    <a:cubicBezTo>
                      <a:pt x="2343865" y="3468090"/>
                      <a:pt x="2720426" y="3141742"/>
                      <a:pt x="2977047" y="2847635"/>
                    </a:cubicBezTo>
                    <a:cubicBezTo>
                      <a:pt x="3279715" y="2500770"/>
                      <a:pt x="3184842" y="2133542"/>
                      <a:pt x="3126683" y="1699825"/>
                    </a:cubicBezTo>
                    <a:cubicBezTo>
                      <a:pt x="3077087" y="1329975"/>
                      <a:pt x="3289665" y="887620"/>
                      <a:pt x="2997409" y="633236"/>
                    </a:cubicBezTo>
                    <a:cubicBezTo>
                      <a:pt x="2648539" y="329565"/>
                      <a:pt x="2018520" y="-54246"/>
                      <a:pt x="1583183" y="6380"/>
                    </a:cubicBezTo>
                    <a:cubicBezTo>
                      <a:pt x="1216418" y="57287"/>
                      <a:pt x="935115" y="584257"/>
                      <a:pt x="682583" y="874121"/>
                    </a:cubicBezTo>
                    <a:cubicBezTo>
                      <a:pt x="379529" y="1222066"/>
                      <a:pt x="-53879" y="1505683"/>
                      <a:pt x="5513" y="1940171"/>
                    </a:cubicBezTo>
                    <a:cubicBezTo>
                      <a:pt x="55572" y="2307322"/>
                      <a:pt x="471703" y="2642848"/>
                      <a:pt x="761567" y="2896229"/>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8" name="Freeform: Shape 127">
                <a:extLst>
                  <a:ext uri="{FF2B5EF4-FFF2-40B4-BE49-F238E27FC236}">
                    <a16:creationId xmlns:a16="http://schemas.microsoft.com/office/drawing/2014/main" id="{74882287-48B8-DF24-927B-28B7024562F3}"/>
                  </a:ext>
                </a:extLst>
              </p:cNvPr>
              <p:cNvSpPr/>
              <p:nvPr/>
            </p:nvSpPr>
            <p:spPr>
              <a:xfrm>
                <a:off x="4185926" y="2623531"/>
                <a:ext cx="3162650" cy="3463280"/>
              </a:xfrm>
              <a:custGeom>
                <a:avLst/>
                <a:gdLst>
                  <a:gd name="connsiteX0" fmla="*/ 732182 w 3162650"/>
                  <a:gd name="connsiteY0" fmla="*/ 2885579 h 3463280"/>
                  <a:gd name="connsiteX1" fmla="*/ 1940541 w 3162650"/>
                  <a:gd name="connsiteY1" fmla="*/ 3457440 h 3463280"/>
                  <a:gd name="connsiteX2" fmla="*/ 2925910 w 3162650"/>
                  <a:gd name="connsiteY2" fmla="*/ 2760933 h 3463280"/>
                  <a:gd name="connsiteX3" fmla="*/ 3124217 w 3162650"/>
                  <a:gd name="connsiteY3" fmla="*/ 1656549 h 3463280"/>
                  <a:gd name="connsiteX4" fmla="*/ 2942725 w 3162650"/>
                  <a:gd name="connsiteY4" fmla="*/ 535658 h 3463280"/>
                  <a:gd name="connsiteX5" fmla="*/ 1545622 w 3162650"/>
                  <a:gd name="connsiteY5" fmla="*/ 7609 h 3463280"/>
                  <a:gd name="connsiteX6" fmla="*/ 599436 w 3162650"/>
                  <a:gd name="connsiteY6" fmla="*/ 808708 h 3463280"/>
                  <a:gd name="connsiteX7" fmla="*/ 6210 w 3162650"/>
                  <a:gd name="connsiteY7" fmla="*/ 1888949 h 3463280"/>
                  <a:gd name="connsiteX8" fmla="*/ 732182 w 3162650"/>
                  <a:gd name="connsiteY8" fmla="*/ 2885579 h 34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650" h="3463280">
                    <a:moveTo>
                      <a:pt x="732182" y="2885579"/>
                    </a:moveTo>
                    <a:cubicBezTo>
                      <a:pt x="1072413" y="3173052"/>
                      <a:pt x="1515232" y="3512050"/>
                      <a:pt x="1940541" y="3457440"/>
                    </a:cubicBezTo>
                    <a:cubicBezTo>
                      <a:pt x="2325355" y="3407689"/>
                      <a:pt x="2670370" y="3064218"/>
                      <a:pt x="2925910" y="2760933"/>
                    </a:cubicBezTo>
                    <a:cubicBezTo>
                      <a:pt x="3214077" y="2418850"/>
                      <a:pt x="3181450" y="2083246"/>
                      <a:pt x="3124217" y="1656549"/>
                    </a:cubicBezTo>
                    <a:cubicBezTo>
                      <a:pt x="3072847" y="1273817"/>
                      <a:pt x="3244776" y="789270"/>
                      <a:pt x="2942725" y="535658"/>
                    </a:cubicBezTo>
                    <a:cubicBezTo>
                      <a:pt x="2599022" y="247105"/>
                      <a:pt x="1973399" y="-51783"/>
                      <a:pt x="1545622" y="7609"/>
                    </a:cubicBezTo>
                    <a:cubicBezTo>
                      <a:pt x="1165821" y="60059"/>
                      <a:pt x="851352" y="508970"/>
                      <a:pt x="599436" y="808708"/>
                    </a:cubicBezTo>
                    <a:cubicBezTo>
                      <a:pt x="311192" y="1151639"/>
                      <a:pt x="-52025" y="1461712"/>
                      <a:pt x="6210" y="1888949"/>
                    </a:cubicBezTo>
                    <a:cubicBezTo>
                      <a:pt x="57888" y="2268441"/>
                      <a:pt x="433139" y="2632970"/>
                      <a:pt x="732182" y="2885579"/>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9" name="Freeform: Shape 128">
                <a:extLst>
                  <a:ext uri="{FF2B5EF4-FFF2-40B4-BE49-F238E27FC236}">
                    <a16:creationId xmlns:a16="http://schemas.microsoft.com/office/drawing/2014/main" id="{9C07CEA2-AE7F-6EA3-E7D6-923569B6C8DE}"/>
                  </a:ext>
                </a:extLst>
              </p:cNvPr>
              <p:cNvSpPr/>
              <p:nvPr/>
            </p:nvSpPr>
            <p:spPr>
              <a:xfrm>
                <a:off x="4223622" y="2666959"/>
                <a:ext cx="3145783" cy="3406134"/>
              </a:xfrm>
              <a:custGeom>
                <a:avLst/>
                <a:gdLst>
                  <a:gd name="connsiteX0" fmla="*/ 703202 w 3145783"/>
                  <a:gd name="connsiteY0" fmla="*/ 2875858 h 3406134"/>
                  <a:gd name="connsiteX1" fmla="*/ 1910173 w 3145783"/>
                  <a:gd name="connsiteY1" fmla="*/ 3399820 h 3406134"/>
                  <a:gd name="connsiteX2" fmla="*/ 2875101 w 3145783"/>
                  <a:gd name="connsiteY2" fmla="*/ 2675082 h 3406134"/>
                  <a:gd name="connsiteX3" fmla="*/ 3122003 w 3145783"/>
                  <a:gd name="connsiteY3" fmla="*/ 1614047 h 3406134"/>
                  <a:gd name="connsiteX4" fmla="*/ 2888291 w 3145783"/>
                  <a:gd name="connsiteY4" fmla="*/ 438855 h 3406134"/>
                  <a:gd name="connsiteX5" fmla="*/ 1508312 w 3145783"/>
                  <a:gd name="connsiteY5" fmla="*/ 9612 h 3406134"/>
                  <a:gd name="connsiteX6" fmla="*/ 516541 w 3145783"/>
                  <a:gd name="connsiteY6" fmla="*/ 744146 h 3406134"/>
                  <a:gd name="connsiteX7" fmla="*/ 7234 w 3145783"/>
                  <a:gd name="connsiteY7" fmla="*/ 1838580 h 3406134"/>
                  <a:gd name="connsiteX8" fmla="*/ 703125 w 3145783"/>
                  <a:gd name="connsiteY8" fmla="*/ 2875858 h 340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5783" h="3406134">
                    <a:moveTo>
                      <a:pt x="703202" y="2875858"/>
                    </a:moveTo>
                    <a:cubicBezTo>
                      <a:pt x="1038729" y="3149756"/>
                      <a:pt x="1491188" y="3453967"/>
                      <a:pt x="1910173" y="3399820"/>
                    </a:cubicBezTo>
                    <a:cubicBezTo>
                      <a:pt x="2307174" y="3348218"/>
                      <a:pt x="2620872" y="2987778"/>
                      <a:pt x="2875101" y="2675082"/>
                    </a:cubicBezTo>
                    <a:cubicBezTo>
                      <a:pt x="3149077" y="2338167"/>
                      <a:pt x="3178310" y="2033802"/>
                      <a:pt x="3122003" y="1614047"/>
                    </a:cubicBezTo>
                    <a:cubicBezTo>
                      <a:pt x="3068936" y="1218434"/>
                      <a:pt x="3200369" y="691464"/>
                      <a:pt x="2888291" y="438855"/>
                    </a:cubicBezTo>
                    <a:cubicBezTo>
                      <a:pt x="2549988" y="165034"/>
                      <a:pt x="1928530" y="-48546"/>
                      <a:pt x="1508312" y="9612"/>
                    </a:cubicBezTo>
                    <a:cubicBezTo>
                      <a:pt x="1115476" y="63605"/>
                      <a:pt x="767685" y="434304"/>
                      <a:pt x="516541" y="744146"/>
                    </a:cubicBezTo>
                    <a:cubicBezTo>
                      <a:pt x="242797" y="1081832"/>
                      <a:pt x="-49998" y="1418593"/>
                      <a:pt x="7234" y="1838580"/>
                    </a:cubicBezTo>
                    <a:cubicBezTo>
                      <a:pt x="60456" y="2230413"/>
                      <a:pt x="394749" y="2624098"/>
                      <a:pt x="703125" y="2875858"/>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0" name="Freeform: Shape 129">
                <a:extLst>
                  <a:ext uri="{FF2B5EF4-FFF2-40B4-BE49-F238E27FC236}">
                    <a16:creationId xmlns:a16="http://schemas.microsoft.com/office/drawing/2014/main" id="{19A0DF4F-ED57-1192-E365-1B5EB4F7D655}"/>
                  </a:ext>
                </a:extLst>
              </p:cNvPr>
              <p:cNvSpPr/>
              <p:nvPr/>
            </p:nvSpPr>
            <p:spPr>
              <a:xfrm>
                <a:off x="4260986" y="2709255"/>
                <a:ext cx="3135893" cy="3350272"/>
              </a:xfrm>
              <a:custGeom>
                <a:avLst/>
                <a:gdLst>
                  <a:gd name="connsiteX0" fmla="*/ 674554 w 3135893"/>
                  <a:gd name="connsiteY0" fmla="*/ 2867269 h 3350272"/>
                  <a:gd name="connsiteX1" fmla="*/ 1880214 w 3135893"/>
                  <a:gd name="connsiteY1" fmla="*/ 3343408 h 3350272"/>
                  <a:gd name="connsiteX2" fmla="*/ 2824779 w 3135893"/>
                  <a:gd name="connsiteY2" fmla="*/ 2590440 h 3350272"/>
                  <a:gd name="connsiteX3" fmla="*/ 3120352 w 3135893"/>
                  <a:gd name="connsiteY3" fmla="*/ 1572830 h 3350272"/>
                  <a:gd name="connsiteX4" fmla="*/ 2834498 w 3135893"/>
                  <a:gd name="connsiteY4" fmla="*/ 343337 h 3350272"/>
                  <a:gd name="connsiteX5" fmla="*/ 1471565 w 3135893"/>
                  <a:gd name="connsiteY5" fmla="*/ 12824 h 3350272"/>
                  <a:gd name="connsiteX6" fmla="*/ 434209 w 3135893"/>
                  <a:gd name="connsiteY6" fmla="*/ 680715 h 3350272"/>
                  <a:gd name="connsiteX7" fmla="*/ 8746 w 3135893"/>
                  <a:gd name="connsiteY7" fmla="*/ 1789341 h 3350272"/>
                  <a:gd name="connsiteX8" fmla="*/ 674631 w 3135893"/>
                  <a:gd name="connsiteY8" fmla="*/ 2867192 h 335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893" h="3350272">
                    <a:moveTo>
                      <a:pt x="674554" y="2867269"/>
                    </a:moveTo>
                    <a:cubicBezTo>
                      <a:pt x="1005144" y="3127900"/>
                      <a:pt x="1467477" y="3396938"/>
                      <a:pt x="1880214" y="3343408"/>
                    </a:cubicBezTo>
                    <a:cubicBezTo>
                      <a:pt x="2289402" y="3289956"/>
                      <a:pt x="2572016" y="2912777"/>
                      <a:pt x="2824779" y="2590440"/>
                    </a:cubicBezTo>
                    <a:cubicBezTo>
                      <a:pt x="3084794" y="2258847"/>
                      <a:pt x="3175656" y="1985567"/>
                      <a:pt x="3120352" y="1572830"/>
                    </a:cubicBezTo>
                    <a:cubicBezTo>
                      <a:pt x="3065587" y="1164336"/>
                      <a:pt x="3156758" y="594635"/>
                      <a:pt x="2834498" y="343337"/>
                    </a:cubicBezTo>
                    <a:cubicBezTo>
                      <a:pt x="2512238" y="92039"/>
                      <a:pt x="1884302" y="-44023"/>
                      <a:pt x="1471565" y="12824"/>
                    </a:cubicBezTo>
                    <a:cubicBezTo>
                      <a:pt x="1065694" y="68359"/>
                      <a:pt x="684273" y="360692"/>
                      <a:pt x="434209" y="680715"/>
                    </a:cubicBezTo>
                    <a:cubicBezTo>
                      <a:pt x="174658" y="1012848"/>
                      <a:pt x="-47330" y="1376605"/>
                      <a:pt x="8746" y="1789341"/>
                    </a:cubicBezTo>
                    <a:cubicBezTo>
                      <a:pt x="63510" y="2193593"/>
                      <a:pt x="356691" y="2616588"/>
                      <a:pt x="674631" y="2867192"/>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1" name="Freeform: Shape 130">
                <a:extLst>
                  <a:ext uri="{FF2B5EF4-FFF2-40B4-BE49-F238E27FC236}">
                    <a16:creationId xmlns:a16="http://schemas.microsoft.com/office/drawing/2014/main" id="{8292FCCA-FAE4-D966-2FD1-57EE2E83D7E3}"/>
                  </a:ext>
                </a:extLst>
              </p:cNvPr>
              <p:cNvSpPr/>
              <p:nvPr/>
            </p:nvSpPr>
            <p:spPr>
              <a:xfrm>
                <a:off x="4297185" y="2745782"/>
                <a:ext cx="3130741" cy="3300265"/>
              </a:xfrm>
              <a:custGeom>
                <a:avLst/>
                <a:gdLst>
                  <a:gd name="connsiteX0" fmla="*/ 647071 w 3130741"/>
                  <a:gd name="connsiteY0" fmla="*/ 2864372 h 3300265"/>
                  <a:gd name="connsiteX1" fmla="*/ 1851342 w 3130741"/>
                  <a:gd name="connsiteY1" fmla="*/ 3292689 h 3300265"/>
                  <a:gd name="connsiteX2" fmla="*/ 2775545 w 3130741"/>
                  <a:gd name="connsiteY2" fmla="*/ 2511491 h 3300265"/>
                  <a:gd name="connsiteX3" fmla="*/ 3119711 w 3130741"/>
                  <a:gd name="connsiteY3" fmla="*/ 1537229 h 3300265"/>
                  <a:gd name="connsiteX4" fmla="*/ 2781639 w 3130741"/>
                  <a:gd name="connsiteY4" fmla="*/ 253435 h 3300265"/>
                  <a:gd name="connsiteX5" fmla="*/ 1435829 w 3130741"/>
                  <a:gd name="connsiteY5" fmla="*/ 21729 h 3300265"/>
                  <a:gd name="connsiteX6" fmla="*/ 352887 w 3130741"/>
                  <a:gd name="connsiteY6" fmla="*/ 622977 h 3300265"/>
                  <a:gd name="connsiteX7" fmla="*/ 11267 w 3130741"/>
                  <a:gd name="connsiteY7" fmla="*/ 1745873 h 3300265"/>
                  <a:gd name="connsiteX8" fmla="*/ 647071 w 3130741"/>
                  <a:gd name="connsiteY8" fmla="*/ 2864295 h 330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741" h="3300265">
                    <a:moveTo>
                      <a:pt x="647071" y="2864372"/>
                    </a:moveTo>
                    <a:cubicBezTo>
                      <a:pt x="972571" y="3111968"/>
                      <a:pt x="1444853" y="3345679"/>
                      <a:pt x="1851342" y="3292689"/>
                    </a:cubicBezTo>
                    <a:cubicBezTo>
                      <a:pt x="2272795" y="3237385"/>
                      <a:pt x="2524556" y="2843624"/>
                      <a:pt x="2775545" y="2511491"/>
                    </a:cubicBezTo>
                    <a:cubicBezTo>
                      <a:pt x="3021907" y="2185529"/>
                      <a:pt x="3174166" y="1943024"/>
                      <a:pt x="3119711" y="1537229"/>
                    </a:cubicBezTo>
                    <a:cubicBezTo>
                      <a:pt x="3063172" y="1115777"/>
                      <a:pt x="3114388" y="503190"/>
                      <a:pt x="2781639" y="253435"/>
                    </a:cubicBezTo>
                    <a:cubicBezTo>
                      <a:pt x="2455059" y="8308"/>
                      <a:pt x="1841007" y="-33884"/>
                      <a:pt x="1435829" y="21729"/>
                    </a:cubicBezTo>
                    <a:cubicBezTo>
                      <a:pt x="1016845" y="78884"/>
                      <a:pt x="601640" y="292464"/>
                      <a:pt x="352887" y="622977"/>
                    </a:cubicBezTo>
                    <a:cubicBezTo>
                      <a:pt x="107297" y="949325"/>
                      <a:pt x="-43651" y="1340387"/>
                      <a:pt x="11267" y="1745873"/>
                    </a:cubicBezTo>
                    <a:cubicBezTo>
                      <a:pt x="67574" y="2162466"/>
                      <a:pt x="319412" y="2615080"/>
                      <a:pt x="647071" y="2864295"/>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2" name="Freeform: Shape 131">
                <a:extLst>
                  <a:ext uri="{FF2B5EF4-FFF2-40B4-BE49-F238E27FC236}">
                    <a16:creationId xmlns:a16="http://schemas.microsoft.com/office/drawing/2014/main" id="{98561904-8A36-4FFB-9F2E-27A7FDE99F27}"/>
                  </a:ext>
                </a:extLst>
              </p:cNvPr>
              <p:cNvSpPr/>
              <p:nvPr/>
            </p:nvSpPr>
            <p:spPr>
              <a:xfrm>
                <a:off x="4331073" y="2769810"/>
                <a:ext cx="3129679" cy="3263042"/>
              </a:xfrm>
              <a:custGeom>
                <a:avLst/>
                <a:gdLst>
                  <a:gd name="connsiteX0" fmla="*/ 621899 w 3129679"/>
                  <a:gd name="connsiteY0" fmla="*/ 2874051 h 3263042"/>
                  <a:gd name="connsiteX1" fmla="*/ 1824782 w 3129679"/>
                  <a:gd name="connsiteY1" fmla="*/ 3254546 h 3263042"/>
                  <a:gd name="connsiteX2" fmla="*/ 2728544 w 3129679"/>
                  <a:gd name="connsiteY2" fmla="*/ 2445116 h 3263042"/>
                  <a:gd name="connsiteX3" fmla="*/ 3121380 w 3129679"/>
                  <a:gd name="connsiteY3" fmla="*/ 1514281 h 3263042"/>
                  <a:gd name="connsiteX4" fmla="*/ 2731090 w 3129679"/>
                  <a:gd name="connsiteY4" fmla="*/ 176262 h 3263042"/>
                  <a:gd name="connsiteX5" fmla="*/ 1402404 w 3129679"/>
                  <a:gd name="connsiteY5" fmla="*/ 43363 h 3263042"/>
                  <a:gd name="connsiteX6" fmla="*/ 273877 w 3129679"/>
                  <a:gd name="connsiteY6" fmla="*/ 578045 h 3263042"/>
                  <a:gd name="connsiteX7" fmla="*/ 16177 w 3129679"/>
                  <a:gd name="connsiteY7" fmla="*/ 1715134 h 3263042"/>
                  <a:gd name="connsiteX8" fmla="*/ 621899 w 3129679"/>
                  <a:gd name="connsiteY8" fmla="*/ 2874205 h 32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9679" h="3263042">
                    <a:moveTo>
                      <a:pt x="621899" y="2874051"/>
                    </a:moveTo>
                    <a:cubicBezTo>
                      <a:pt x="941999" y="3108842"/>
                      <a:pt x="1424618" y="3306996"/>
                      <a:pt x="1824782" y="3254546"/>
                    </a:cubicBezTo>
                    <a:cubicBezTo>
                      <a:pt x="2258421" y="3197313"/>
                      <a:pt x="2479637" y="2787277"/>
                      <a:pt x="2728544" y="2445116"/>
                    </a:cubicBezTo>
                    <a:cubicBezTo>
                      <a:pt x="2961485" y="2124939"/>
                      <a:pt x="3174833" y="1913056"/>
                      <a:pt x="3121380" y="1514281"/>
                    </a:cubicBezTo>
                    <a:cubicBezTo>
                      <a:pt x="3063145" y="1079947"/>
                      <a:pt x="3074561" y="424089"/>
                      <a:pt x="2731090" y="176262"/>
                    </a:cubicBezTo>
                    <a:cubicBezTo>
                      <a:pt x="2410681" y="-54982"/>
                      <a:pt x="1800022" y="-10939"/>
                      <a:pt x="1402404" y="43363"/>
                    </a:cubicBezTo>
                    <a:cubicBezTo>
                      <a:pt x="970384" y="102060"/>
                      <a:pt x="521009" y="236734"/>
                      <a:pt x="273877" y="578045"/>
                    </a:cubicBezTo>
                    <a:cubicBezTo>
                      <a:pt x="41862" y="898377"/>
                      <a:pt x="-37739" y="1316898"/>
                      <a:pt x="16177" y="1715134"/>
                    </a:cubicBezTo>
                    <a:cubicBezTo>
                      <a:pt x="74026" y="2144068"/>
                      <a:pt x="284289" y="2626532"/>
                      <a:pt x="621899" y="2874205"/>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3" name="Freeform: Shape 132">
                <a:extLst>
                  <a:ext uri="{FF2B5EF4-FFF2-40B4-BE49-F238E27FC236}">
                    <a16:creationId xmlns:a16="http://schemas.microsoft.com/office/drawing/2014/main" id="{95ABFDC3-63EF-3D56-B703-24CA5CDA8054}"/>
                  </a:ext>
                </a:extLst>
              </p:cNvPr>
              <p:cNvSpPr/>
              <p:nvPr/>
            </p:nvSpPr>
            <p:spPr>
              <a:xfrm>
                <a:off x="4358871" y="2771233"/>
                <a:ext cx="3135688" cy="3248662"/>
              </a:xfrm>
              <a:custGeom>
                <a:avLst/>
                <a:gdLst>
                  <a:gd name="connsiteX0" fmla="*/ 602817 w 3135688"/>
                  <a:gd name="connsiteY0" fmla="*/ 2906335 h 3248662"/>
                  <a:gd name="connsiteX1" fmla="*/ 1804311 w 3135688"/>
                  <a:gd name="connsiteY1" fmla="*/ 3238930 h 3248662"/>
                  <a:gd name="connsiteX2" fmla="*/ 2687711 w 3135688"/>
                  <a:gd name="connsiteY2" fmla="*/ 2401271 h 3248662"/>
                  <a:gd name="connsiteX3" fmla="*/ 3129140 w 3135688"/>
                  <a:gd name="connsiteY3" fmla="*/ 1513860 h 3248662"/>
                  <a:gd name="connsiteX4" fmla="*/ 2686631 w 3135688"/>
                  <a:gd name="connsiteY4" fmla="*/ 121540 h 3248662"/>
                  <a:gd name="connsiteX5" fmla="*/ 1375068 w 3135688"/>
                  <a:gd name="connsiteY5" fmla="*/ 87448 h 3248662"/>
                  <a:gd name="connsiteX6" fmla="*/ 200956 w 3135688"/>
                  <a:gd name="connsiteY6" fmla="*/ 555488 h 3248662"/>
                  <a:gd name="connsiteX7" fmla="*/ 27099 w 3135688"/>
                  <a:gd name="connsiteY7" fmla="*/ 1706769 h 3248662"/>
                  <a:gd name="connsiteX8" fmla="*/ 602817 w 3135688"/>
                  <a:gd name="connsiteY8" fmla="*/ 2906412 h 324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688" h="3248662">
                    <a:moveTo>
                      <a:pt x="602817" y="2906335"/>
                    </a:moveTo>
                    <a:cubicBezTo>
                      <a:pt x="917441" y="3128631"/>
                      <a:pt x="1410472" y="3290840"/>
                      <a:pt x="1804311" y="3238930"/>
                    </a:cubicBezTo>
                    <a:cubicBezTo>
                      <a:pt x="2250214" y="3179847"/>
                      <a:pt x="2441195" y="2753612"/>
                      <a:pt x="2687711" y="2401271"/>
                    </a:cubicBezTo>
                    <a:cubicBezTo>
                      <a:pt x="2907538" y="2087032"/>
                      <a:pt x="3181668" y="1905617"/>
                      <a:pt x="3129140" y="1513860"/>
                    </a:cubicBezTo>
                    <a:cubicBezTo>
                      <a:pt x="3069209" y="1066646"/>
                      <a:pt x="3040978" y="367208"/>
                      <a:pt x="2686631" y="121540"/>
                    </a:cubicBezTo>
                    <a:cubicBezTo>
                      <a:pt x="2372624" y="-96128"/>
                      <a:pt x="1765128" y="34381"/>
                      <a:pt x="1375068" y="87448"/>
                    </a:cubicBezTo>
                    <a:cubicBezTo>
                      <a:pt x="930013" y="147688"/>
                      <a:pt x="446083" y="203301"/>
                      <a:pt x="200956" y="555488"/>
                    </a:cubicBezTo>
                    <a:cubicBezTo>
                      <a:pt x="-17715" y="869649"/>
                      <a:pt x="-25660" y="1315784"/>
                      <a:pt x="27099" y="1706769"/>
                    </a:cubicBezTo>
                    <a:cubicBezTo>
                      <a:pt x="86568" y="2148122"/>
                      <a:pt x="255026" y="2660667"/>
                      <a:pt x="602817" y="2906412"/>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4" name="Freeform: Shape 133">
                <a:extLst>
                  <a:ext uri="{FF2B5EF4-FFF2-40B4-BE49-F238E27FC236}">
                    <a16:creationId xmlns:a16="http://schemas.microsoft.com/office/drawing/2014/main" id="{CB71CD62-8BE3-FBCC-FCC3-08F453A55979}"/>
                  </a:ext>
                </a:extLst>
              </p:cNvPr>
              <p:cNvSpPr/>
              <p:nvPr/>
            </p:nvSpPr>
            <p:spPr>
              <a:xfrm>
                <a:off x="4372952" y="2753381"/>
                <a:ext cx="3156027" cy="3254119"/>
              </a:xfrm>
              <a:custGeom>
                <a:avLst/>
                <a:gdLst>
                  <a:gd name="connsiteX0" fmla="*/ 597452 w 3156027"/>
                  <a:gd name="connsiteY0" fmla="*/ 2957894 h 3254119"/>
                  <a:gd name="connsiteX1" fmla="*/ 1797558 w 3156027"/>
                  <a:gd name="connsiteY1" fmla="*/ 3242667 h 3254119"/>
                  <a:gd name="connsiteX2" fmla="*/ 2660594 w 3156027"/>
                  <a:gd name="connsiteY2" fmla="*/ 2376700 h 3254119"/>
                  <a:gd name="connsiteX3" fmla="*/ 3150695 w 3156027"/>
                  <a:gd name="connsiteY3" fmla="*/ 1532638 h 3254119"/>
                  <a:gd name="connsiteX4" fmla="*/ 2655966 w 3156027"/>
                  <a:gd name="connsiteY4" fmla="*/ 86017 h 3254119"/>
                  <a:gd name="connsiteX5" fmla="*/ 1361450 w 3156027"/>
                  <a:gd name="connsiteY5" fmla="*/ 150654 h 3254119"/>
                  <a:gd name="connsiteX6" fmla="*/ 141752 w 3156027"/>
                  <a:gd name="connsiteY6" fmla="*/ 552129 h 3254119"/>
                  <a:gd name="connsiteX7" fmla="*/ 51738 w 3156027"/>
                  <a:gd name="connsiteY7" fmla="*/ 1717602 h 3254119"/>
                  <a:gd name="connsiteX8" fmla="*/ 597374 w 3156027"/>
                  <a:gd name="connsiteY8" fmla="*/ 2957816 h 3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027" h="3254119">
                    <a:moveTo>
                      <a:pt x="597452" y="2957894"/>
                    </a:moveTo>
                    <a:cubicBezTo>
                      <a:pt x="906445" y="3167925"/>
                      <a:pt x="1410044" y="3294037"/>
                      <a:pt x="1797558" y="3242667"/>
                    </a:cubicBezTo>
                    <a:cubicBezTo>
                      <a:pt x="2255648" y="3181732"/>
                      <a:pt x="2416778" y="2739608"/>
                      <a:pt x="2660594" y="2376700"/>
                    </a:cubicBezTo>
                    <a:cubicBezTo>
                      <a:pt x="2867541" y="2068555"/>
                      <a:pt x="3202297" y="1917452"/>
                      <a:pt x="3150695" y="1532638"/>
                    </a:cubicBezTo>
                    <a:cubicBezTo>
                      <a:pt x="3088989" y="1072542"/>
                      <a:pt x="3021574" y="329061"/>
                      <a:pt x="2655966" y="86017"/>
                    </a:cubicBezTo>
                    <a:cubicBezTo>
                      <a:pt x="2348516" y="-118385"/>
                      <a:pt x="1744028" y="98898"/>
                      <a:pt x="1361450" y="150654"/>
                    </a:cubicBezTo>
                    <a:cubicBezTo>
                      <a:pt x="903359" y="212437"/>
                      <a:pt x="384566" y="188680"/>
                      <a:pt x="141752" y="552129"/>
                    </a:cubicBezTo>
                    <a:cubicBezTo>
                      <a:pt x="-63883" y="859965"/>
                      <a:pt x="60" y="1333867"/>
                      <a:pt x="51738" y="1717602"/>
                    </a:cubicBezTo>
                    <a:cubicBezTo>
                      <a:pt x="112750" y="2171296"/>
                      <a:pt x="239248" y="2714386"/>
                      <a:pt x="597374" y="2957816"/>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5" name="Freeform: Shape 134">
                <a:extLst>
                  <a:ext uri="{FF2B5EF4-FFF2-40B4-BE49-F238E27FC236}">
                    <a16:creationId xmlns:a16="http://schemas.microsoft.com/office/drawing/2014/main" id="{0EADEE08-2AEB-C6AB-26AF-CA2C78648BE2}"/>
                  </a:ext>
                </a:extLst>
              </p:cNvPr>
              <p:cNvSpPr/>
              <p:nvPr/>
            </p:nvSpPr>
            <p:spPr>
              <a:xfrm>
                <a:off x="4369454" y="2723578"/>
                <a:ext cx="3194199" cy="3272228"/>
              </a:xfrm>
              <a:custGeom>
                <a:avLst/>
                <a:gdLst>
                  <a:gd name="connsiteX0" fmla="*/ 609666 w 3194199"/>
                  <a:gd name="connsiteY0" fmla="*/ 3021327 h 3272228"/>
                  <a:gd name="connsiteX1" fmla="*/ 1808461 w 3194199"/>
                  <a:gd name="connsiteY1" fmla="*/ 3258278 h 3272228"/>
                  <a:gd name="connsiteX2" fmla="*/ 2651057 w 3194199"/>
                  <a:gd name="connsiteY2" fmla="*/ 2364080 h 3272228"/>
                  <a:gd name="connsiteX3" fmla="*/ 3189751 w 3194199"/>
                  <a:gd name="connsiteY3" fmla="*/ 1563444 h 3272228"/>
                  <a:gd name="connsiteX4" fmla="*/ 2642804 w 3194199"/>
                  <a:gd name="connsiteY4" fmla="*/ 62522 h 3272228"/>
                  <a:gd name="connsiteX5" fmla="*/ 1365411 w 3194199"/>
                  <a:gd name="connsiteY5" fmla="*/ 225965 h 3272228"/>
                  <a:gd name="connsiteX6" fmla="*/ 100128 w 3194199"/>
                  <a:gd name="connsiteY6" fmla="*/ 560798 h 3272228"/>
                  <a:gd name="connsiteX7" fmla="*/ 94034 w 3194199"/>
                  <a:gd name="connsiteY7" fmla="*/ 1740540 h 3272228"/>
                  <a:gd name="connsiteX8" fmla="*/ 609589 w 3194199"/>
                  <a:gd name="connsiteY8" fmla="*/ 3021327 h 32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199" h="3272228">
                    <a:moveTo>
                      <a:pt x="609666" y="3021327"/>
                    </a:moveTo>
                    <a:cubicBezTo>
                      <a:pt x="912874" y="3219326"/>
                      <a:pt x="1427194" y="3309031"/>
                      <a:pt x="1808461" y="3258278"/>
                    </a:cubicBezTo>
                    <a:cubicBezTo>
                      <a:pt x="2278815" y="3195492"/>
                      <a:pt x="2410481" y="2737710"/>
                      <a:pt x="2651057" y="2364080"/>
                    </a:cubicBezTo>
                    <a:cubicBezTo>
                      <a:pt x="2845431" y="2062183"/>
                      <a:pt x="3240427" y="1941240"/>
                      <a:pt x="3189751" y="1563444"/>
                    </a:cubicBezTo>
                    <a:cubicBezTo>
                      <a:pt x="3126348" y="1090390"/>
                      <a:pt x="3019828" y="302481"/>
                      <a:pt x="2642804" y="62522"/>
                    </a:cubicBezTo>
                    <a:cubicBezTo>
                      <a:pt x="2342064" y="-128844"/>
                      <a:pt x="1740430" y="175444"/>
                      <a:pt x="1365411" y="225965"/>
                    </a:cubicBezTo>
                    <a:cubicBezTo>
                      <a:pt x="894285" y="289291"/>
                      <a:pt x="340087" y="185934"/>
                      <a:pt x="100128" y="560798"/>
                    </a:cubicBezTo>
                    <a:cubicBezTo>
                      <a:pt x="-92781" y="862155"/>
                      <a:pt x="43435" y="1364056"/>
                      <a:pt x="94034" y="1740540"/>
                    </a:cubicBezTo>
                    <a:cubicBezTo>
                      <a:pt x="156589" y="2206653"/>
                      <a:pt x="240972" y="2780596"/>
                      <a:pt x="609589" y="3021327"/>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6" name="Freeform: Shape 135">
                <a:extLst>
                  <a:ext uri="{FF2B5EF4-FFF2-40B4-BE49-F238E27FC236}">
                    <a16:creationId xmlns:a16="http://schemas.microsoft.com/office/drawing/2014/main" id="{9CE5F872-FB7F-1300-F155-2D2279254940}"/>
                  </a:ext>
                </a:extLst>
              </p:cNvPr>
              <p:cNvSpPr/>
              <p:nvPr/>
            </p:nvSpPr>
            <p:spPr>
              <a:xfrm>
                <a:off x="4352455" y="2686397"/>
                <a:ext cx="3246150" cy="3299210"/>
              </a:xfrm>
              <a:custGeom>
                <a:avLst/>
                <a:gdLst>
                  <a:gd name="connsiteX0" fmla="*/ 1832787 w 3246150"/>
                  <a:gd name="connsiteY0" fmla="*/ 3281344 h 3299210"/>
                  <a:gd name="connsiteX1" fmla="*/ 2655021 w 3246150"/>
                  <a:gd name="connsiteY1" fmla="*/ 2358915 h 3299210"/>
                  <a:gd name="connsiteX2" fmla="*/ 3242385 w 3246150"/>
                  <a:gd name="connsiteY2" fmla="*/ 1601628 h 3299210"/>
                  <a:gd name="connsiteX3" fmla="*/ 2643296 w 3246150"/>
                  <a:gd name="connsiteY3" fmla="*/ 46404 h 3299210"/>
                  <a:gd name="connsiteX4" fmla="*/ 1383027 w 3246150"/>
                  <a:gd name="connsiteY4" fmla="*/ 308655 h 3299210"/>
                  <a:gd name="connsiteX5" fmla="*/ 72158 w 3246150"/>
                  <a:gd name="connsiteY5" fmla="*/ 576844 h 3299210"/>
                  <a:gd name="connsiteX6" fmla="*/ 149908 w 3246150"/>
                  <a:gd name="connsiteY6" fmla="*/ 1770779 h 3299210"/>
                  <a:gd name="connsiteX7" fmla="*/ 635458 w 3246150"/>
                  <a:gd name="connsiteY7" fmla="*/ 3092214 h 3299210"/>
                  <a:gd name="connsiteX8" fmla="*/ 1832864 w 3246150"/>
                  <a:gd name="connsiteY8" fmla="*/ 3281266 h 3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6150" h="3299210">
                    <a:moveTo>
                      <a:pt x="1832787" y="3281344"/>
                    </a:moveTo>
                    <a:cubicBezTo>
                      <a:pt x="2315329" y="3216707"/>
                      <a:pt x="2418069" y="2743421"/>
                      <a:pt x="2655021" y="2358915"/>
                    </a:cubicBezTo>
                    <a:cubicBezTo>
                      <a:pt x="2837131" y="2063420"/>
                      <a:pt x="3292059" y="1972558"/>
                      <a:pt x="3242385" y="1601628"/>
                    </a:cubicBezTo>
                    <a:cubicBezTo>
                      <a:pt x="3177285" y="1115693"/>
                      <a:pt x="3031967" y="282661"/>
                      <a:pt x="2643296" y="46404"/>
                    </a:cubicBezTo>
                    <a:cubicBezTo>
                      <a:pt x="2349344" y="-132312"/>
                      <a:pt x="1750487" y="259367"/>
                      <a:pt x="1383027" y="308655"/>
                    </a:cubicBezTo>
                    <a:cubicBezTo>
                      <a:pt x="898866" y="373523"/>
                      <a:pt x="308801" y="190333"/>
                      <a:pt x="72158" y="576844"/>
                    </a:cubicBezTo>
                    <a:cubicBezTo>
                      <a:pt x="-108255" y="871568"/>
                      <a:pt x="100466" y="1401546"/>
                      <a:pt x="149908" y="1770779"/>
                    </a:cubicBezTo>
                    <a:cubicBezTo>
                      <a:pt x="214005" y="2249233"/>
                      <a:pt x="255965" y="2854492"/>
                      <a:pt x="635458" y="3092214"/>
                    </a:cubicBezTo>
                    <a:cubicBezTo>
                      <a:pt x="932804" y="3278490"/>
                      <a:pt x="1457845" y="3331557"/>
                      <a:pt x="1832864" y="3281266"/>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86" name="Graphic 5">
              <a:extLst>
                <a:ext uri="{FF2B5EF4-FFF2-40B4-BE49-F238E27FC236}">
                  <a16:creationId xmlns:a16="http://schemas.microsoft.com/office/drawing/2014/main" id="{E2973D00-D726-754C-198C-73892D39417E}"/>
                </a:ext>
              </a:extLst>
            </p:cNvPr>
            <p:cNvGrpSpPr/>
            <p:nvPr/>
          </p:nvGrpSpPr>
          <p:grpSpPr>
            <a:xfrm rot="1530955">
              <a:off x="-6413599" y="569189"/>
              <a:ext cx="2476400" cy="2415487"/>
              <a:chOff x="4270587" y="2574268"/>
              <a:chExt cx="3544376" cy="3457192"/>
            </a:xfrm>
            <a:noFill/>
          </p:grpSpPr>
          <p:sp>
            <p:nvSpPr>
              <p:cNvPr id="113" name="Freeform: Shape 112">
                <a:extLst>
                  <a:ext uri="{FF2B5EF4-FFF2-40B4-BE49-F238E27FC236}">
                    <a16:creationId xmlns:a16="http://schemas.microsoft.com/office/drawing/2014/main" id="{E203B81E-8401-8662-F9B7-CAAC61DCF741}"/>
                  </a:ext>
                </a:extLst>
              </p:cNvPr>
              <p:cNvSpPr/>
              <p:nvPr/>
            </p:nvSpPr>
            <p:spPr>
              <a:xfrm>
                <a:off x="4270587" y="2606803"/>
                <a:ext cx="3544376" cy="3424657"/>
              </a:xfrm>
              <a:custGeom>
                <a:avLst/>
                <a:gdLst>
                  <a:gd name="connsiteX0" fmla="*/ 3338832 w 3544376"/>
                  <a:gd name="connsiteY0" fmla="*/ 932573 h 3424657"/>
                  <a:gd name="connsiteX1" fmla="*/ 2419102 w 3544376"/>
                  <a:gd name="connsiteY1" fmla="*/ 117205 h 3424657"/>
                  <a:gd name="connsiteX2" fmla="*/ 1318575 w 3544376"/>
                  <a:gd name="connsiteY2" fmla="*/ 80027 h 3424657"/>
                  <a:gd name="connsiteX3" fmla="*/ 8709 w 3544376"/>
                  <a:gd name="connsiteY3" fmla="*/ 1110518 h 3424657"/>
                  <a:gd name="connsiteX4" fmla="*/ 630398 w 3544376"/>
                  <a:gd name="connsiteY4" fmla="*/ 2237733 h 3424657"/>
                  <a:gd name="connsiteX5" fmla="*/ 1272758 w 3544376"/>
                  <a:gd name="connsiteY5" fmla="*/ 3411536 h 3424657"/>
                  <a:gd name="connsiteX6" fmla="*/ 2390872 w 3544376"/>
                  <a:gd name="connsiteY6" fmla="*/ 2985687 h 3424657"/>
                  <a:gd name="connsiteX7" fmla="*/ 3510760 w 3544376"/>
                  <a:gd name="connsiteY7" fmla="*/ 2132601 h 3424657"/>
                  <a:gd name="connsiteX8" fmla="*/ 3338908 w 3544376"/>
                  <a:gd name="connsiteY8" fmla="*/ 932650 h 3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4376" h="3424657">
                    <a:moveTo>
                      <a:pt x="3338832" y="932573"/>
                    </a:moveTo>
                    <a:cubicBezTo>
                      <a:pt x="3134970" y="490449"/>
                      <a:pt x="2856290" y="230435"/>
                      <a:pt x="2419102" y="117205"/>
                    </a:cubicBezTo>
                    <a:cubicBezTo>
                      <a:pt x="2083036" y="30199"/>
                      <a:pt x="1658344" y="-76630"/>
                      <a:pt x="1318575" y="80027"/>
                    </a:cubicBezTo>
                    <a:cubicBezTo>
                      <a:pt x="873365" y="285354"/>
                      <a:pt x="120088" y="669551"/>
                      <a:pt x="8709" y="1110518"/>
                    </a:cubicBezTo>
                    <a:cubicBezTo>
                      <a:pt x="-75520" y="1444039"/>
                      <a:pt x="475130" y="1900972"/>
                      <a:pt x="630398" y="2237733"/>
                    </a:cubicBezTo>
                    <a:cubicBezTo>
                      <a:pt x="834953" y="2681323"/>
                      <a:pt x="833642" y="3299231"/>
                      <a:pt x="1272758" y="3411536"/>
                    </a:cubicBezTo>
                    <a:cubicBezTo>
                      <a:pt x="1607591" y="3497153"/>
                      <a:pt x="2052568" y="3141650"/>
                      <a:pt x="2390872" y="2985687"/>
                    </a:cubicBezTo>
                    <a:cubicBezTo>
                      <a:pt x="2829217" y="2783523"/>
                      <a:pt x="3395293" y="2565161"/>
                      <a:pt x="3510760" y="2132601"/>
                    </a:cubicBezTo>
                    <a:cubicBezTo>
                      <a:pt x="3601236" y="1793527"/>
                      <a:pt x="3497339" y="1276198"/>
                      <a:pt x="3338908" y="932650"/>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4" name="Freeform: Shape 113">
                <a:extLst>
                  <a:ext uri="{FF2B5EF4-FFF2-40B4-BE49-F238E27FC236}">
                    <a16:creationId xmlns:a16="http://schemas.microsoft.com/office/drawing/2014/main" id="{DECC0C6B-4DDA-F05F-8BF4-043080E3DD1B}"/>
                  </a:ext>
                </a:extLst>
              </p:cNvPr>
              <p:cNvSpPr/>
              <p:nvPr/>
            </p:nvSpPr>
            <p:spPr>
              <a:xfrm>
                <a:off x="4311149" y="2610445"/>
                <a:ext cx="3481515" cy="3380560"/>
              </a:xfrm>
              <a:custGeom>
                <a:avLst/>
                <a:gdLst>
                  <a:gd name="connsiteX0" fmla="*/ 2384788 w 3481515"/>
                  <a:gd name="connsiteY0" fmla="*/ 2986674 h 3380560"/>
                  <a:gd name="connsiteX1" fmla="*/ 3435796 w 3481515"/>
                  <a:gd name="connsiteY1" fmla="*/ 2123946 h 3380560"/>
                  <a:gd name="connsiteX2" fmla="*/ 3309068 w 3481515"/>
                  <a:gd name="connsiteY2" fmla="*/ 911268 h 3380560"/>
                  <a:gd name="connsiteX3" fmla="*/ 2359797 w 3481515"/>
                  <a:gd name="connsiteY3" fmla="*/ 156988 h 3380560"/>
                  <a:gd name="connsiteX4" fmla="*/ 1222399 w 3481515"/>
                  <a:gd name="connsiteY4" fmla="*/ 71757 h 3380560"/>
                  <a:gd name="connsiteX5" fmla="*/ 10492 w 3481515"/>
                  <a:gd name="connsiteY5" fmla="*/ 1123691 h 3380560"/>
                  <a:gd name="connsiteX6" fmla="*/ 573097 w 3481515"/>
                  <a:gd name="connsiteY6" fmla="*/ 2302662 h 3380560"/>
                  <a:gd name="connsiteX7" fmla="*/ 1256646 w 3481515"/>
                  <a:gd name="connsiteY7" fmla="*/ 3364546 h 3380560"/>
                  <a:gd name="connsiteX8" fmla="*/ 2384788 w 3481515"/>
                  <a:gd name="connsiteY8" fmla="*/ 2986674 h 338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1515" h="3380560">
                    <a:moveTo>
                      <a:pt x="2384788" y="2986674"/>
                    </a:moveTo>
                    <a:cubicBezTo>
                      <a:pt x="2808400" y="2782658"/>
                      <a:pt x="3322257" y="2550489"/>
                      <a:pt x="3435796" y="2123946"/>
                    </a:cubicBezTo>
                    <a:cubicBezTo>
                      <a:pt x="3529127" y="1772916"/>
                      <a:pt x="3475983" y="1257439"/>
                      <a:pt x="3309068" y="911268"/>
                    </a:cubicBezTo>
                    <a:cubicBezTo>
                      <a:pt x="3103355" y="484725"/>
                      <a:pt x="2790197" y="268368"/>
                      <a:pt x="2359797" y="156988"/>
                    </a:cubicBezTo>
                    <a:cubicBezTo>
                      <a:pt x="2011157" y="66743"/>
                      <a:pt x="1565254" y="-93770"/>
                      <a:pt x="1222399" y="71757"/>
                    </a:cubicBezTo>
                    <a:cubicBezTo>
                      <a:pt x="793465" y="278935"/>
                      <a:pt x="120175" y="690129"/>
                      <a:pt x="10492" y="1123691"/>
                    </a:cubicBezTo>
                    <a:cubicBezTo>
                      <a:pt x="-77208" y="1469862"/>
                      <a:pt x="408959" y="1962662"/>
                      <a:pt x="573097" y="2302662"/>
                    </a:cubicBezTo>
                    <a:cubicBezTo>
                      <a:pt x="779581" y="2730362"/>
                      <a:pt x="824704" y="3254015"/>
                      <a:pt x="1256646" y="3364546"/>
                    </a:cubicBezTo>
                    <a:cubicBezTo>
                      <a:pt x="1603512" y="3453403"/>
                      <a:pt x="2043630" y="3150966"/>
                      <a:pt x="2384788" y="2986674"/>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5" name="Freeform: Shape 114">
                <a:extLst>
                  <a:ext uri="{FF2B5EF4-FFF2-40B4-BE49-F238E27FC236}">
                    <a16:creationId xmlns:a16="http://schemas.microsoft.com/office/drawing/2014/main" id="{69345D1D-F995-E747-492D-2C333031231C}"/>
                  </a:ext>
                </a:extLst>
              </p:cNvPr>
              <p:cNvSpPr/>
              <p:nvPr/>
            </p:nvSpPr>
            <p:spPr>
              <a:xfrm>
                <a:off x="4351228" y="2611075"/>
                <a:ext cx="3424905" cy="3340311"/>
              </a:xfrm>
              <a:custGeom>
                <a:avLst/>
                <a:gdLst>
                  <a:gd name="connsiteX0" fmla="*/ 2379187 w 3424905"/>
                  <a:gd name="connsiteY0" fmla="*/ 2990672 h 3340311"/>
                  <a:gd name="connsiteX1" fmla="*/ 3361317 w 3424905"/>
                  <a:gd name="connsiteY1" fmla="*/ 2118303 h 3340311"/>
                  <a:gd name="connsiteX2" fmla="*/ 3279788 w 3424905"/>
                  <a:gd name="connsiteY2" fmla="*/ 892974 h 3340311"/>
                  <a:gd name="connsiteX3" fmla="*/ 2300975 w 3424905"/>
                  <a:gd name="connsiteY3" fmla="*/ 199707 h 3340311"/>
                  <a:gd name="connsiteX4" fmla="*/ 1126708 w 3424905"/>
                  <a:gd name="connsiteY4" fmla="*/ 66422 h 3340311"/>
                  <a:gd name="connsiteX5" fmla="*/ 12759 w 3424905"/>
                  <a:gd name="connsiteY5" fmla="*/ 1139722 h 3340311"/>
                  <a:gd name="connsiteX6" fmla="*/ 516204 w 3424905"/>
                  <a:gd name="connsiteY6" fmla="*/ 2370449 h 3340311"/>
                  <a:gd name="connsiteX7" fmla="*/ 1241019 w 3424905"/>
                  <a:gd name="connsiteY7" fmla="*/ 3320491 h 3340311"/>
                  <a:gd name="connsiteX8" fmla="*/ 2379265 w 3424905"/>
                  <a:gd name="connsiteY8" fmla="*/ 2990594 h 334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905" h="3340311">
                    <a:moveTo>
                      <a:pt x="2379187" y="2990672"/>
                    </a:moveTo>
                    <a:cubicBezTo>
                      <a:pt x="2788222" y="2785113"/>
                      <a:pt x="3249628" y="2538829"/>
                      <a:pt x="3361317" y="2118303"/>
                    </a:cubicBezTo>
                    <a:cubicBezTo>
                      <a:pt x="3457501" y="1755239"/>
                      <a:pt x="3455341" y="1241614"/>
                      <a:pt x="3279788" y="892974"/>
                    </a:cubicBezTo>
                    <a:cubicBezTo>
                      <a:pt x="3072686" y="481781"/>
                      <a:pt x="2724587" y="309389"/>
                      <a:pt x="2300975" y="199707"/>
                    </a:cubicBezTo>
                    <a:cubicBezTo>
                      <a:pt x="1939763" y="106145"/>
                      <a:pt x="1472571" y="-108206"/>
                      <a:pt x="1126708" y="66422"/>
                    </a:cubicBezTo>
                    <a:cubicBezTo>
                      <a:pt x="713895" y="274988"/>
                      <a:pt x="120745" y="713641"/>
                      <a:pt x="12759" y="1139722"/>
                    </a:cubicBezTo>
                    <a:cubicBezTo>
                      <a:pt x="-78411" y="1498619"/>
                      <a:pt x="342964" y="2027286"/>
                      <a:pt x="516204" y="2370449"/>
                    </a:cubicBezTo>
                    <a:cubicBezTo>
                      <a:pt x="724076" y="2782414"/>
                      <a:pt x="816250" y="3211657"/>
                      <a:pt x="1241019" y="3320491"/>
                    </a:cubicBezTo>
                    <a:cubicBezTo>
                      <a:pt x="1599917" y="3412587"/>
                      <a:pt x="2035176" y="3163449"/>
                      <a:pt x="2379265" y="2990594"/>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6" name="Freeform: Shape 115">
                <a:extLst>
                  <a:ext uri="{FF2B5EF4-FFF2-40B4-BE49-F238E27FC236}">
                    <a16:creationId xmlns:a16="http://schemas.microsoft.com/office/drawing/2014/main" id="{AFE4A3E8-65FA-BF0E-DD0E-C056DB36CC5C}"/>
                  </a:ext>
                </a:extLst>
              </p:cNvPr>
              <p:cNvSpPr/>
              <p:nvPr/>
            </p:nvSpPr>
            <p:spPr>
              <a:xfrm>
                <a:off x="4390546" y="2609845"/>
                <a:ext cx="3375801" cy="3303429"/>
              </a:xfrm>
              <a:custGeom>
                <a:avLst/>
                <a:gdLst>
                  <a:gd name="connsiteX0" fmla="*/ 2374347 w 3375801"/>
                  <a:gd name="connsiteY0" fmla="*/ 2996529 h 3303429"/>
                  <a:gd name="connsiteX1" fmla="*/ 3287597 w 3375801"/>
                  <a:gd name="connsiteY1" fmla="*/ 2114518 h 3303429"/>
                  <a:gd name="connsiteX2" fmla="*/ 3251191 w 3375801"/>
                  <a:gd name="connsiteY2" fmla="*/ 876541 h 3303429"/>
                  <a:gd name="connsiteX3" fmla="*/ 2242836 w 3375801"/>
                  <a:gd name="connsiteY3" fmla="*/ 244285 h 3303429"/>
                  <a:gd name="connsiteX4" fmla="*/ 1031700 w 3375801"/>
                  <a:gd name="connsiteY4" fmla="*/ 62946 h 3303429"/>
                  <a:gd name="connsiteX5" fmla="*/ 15710 w 3375801"/>
                  <a:gd name="connsiteY5" fmla="*/ 1157689 h 3303429"/>
                  <a:gd name="connsiteX6" fmla="*/ 459993 w 3375801"/>
                  <a:gd name="connsiteY6" fmla="*/ 2440249 h 3303429"/>
                  <a:gd name="connsiteX7" fmla="*/ 1226074 w 3375801"/>
                  <a:gd name="connsiteY7" fmla="*/ 3278449 h 3303429"/>
                  <a:gd name="connsiteX8" fmla="*/ 2374347 w 3375801"/>
                  <a:gd name="connsiteY8" fmla="*/ 2996529 h 33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5801" h="3303429">
                    <a:moveTo>
                      <a:pt x="2374347" y="2996529"/>
                    </a:moveTo>
                    <a:cubicBezTo>
                      <a:pt x="2768881" y="2789891"/>
                      <a:pt x="3177760" y="2529029"/>
                      <a:pt x="3287597" y="2114518"/>
                    </a:cubicBezTo>
                    <a:cubicBezTo>
                      <a:pt x="3386712" y="1739423"/>
                      <a:pt x="3435692" y="1227571"/>
                      <a:pt x="3251191" y="876541"/>
                    </a:cubicBezTo>
                    <a:cubicBezTo>
                      <a:pt x="3043087" y="480619"/>
                      <a:pt x="2659584" y="352193"/>
                      <a:pt x="2242836" y="244285"/>
                    </a:cubicBezTo>
                    <a:cubicBezTo>
                      <a:pt x="1869052" y="147483"/>
                      <a:pt x="1380494" y="-121092"/>
                      <a:pt x="1031700" y="62946"/>
                    </a:cubicBezTo>
                    <a:cubicBezTo>
                      <a:pt x="634776" y="272438"/>
                      <a:pt x="121999" y="739090"/>
                      <a:pt x="15710" y="1157689"/>
                    </a:cubicBezTo>
                    <a:cubicBezTo>
                      <a:pt x="-78932" y="1529236"/>
                      <a:pt x="277421" y="2093847"/>
                      <a:pt x="459993" y="2440249"/>
                    </a:cubicBezTo>
                    <a:cubicBezTo>
                      <a:pt x="668869" y="2836556"/>
                      <a:pt x="808402" y="3171312"/>
                      <a:pt x="1226074" y="3278449"/>
                    </a:cubicBezTo>
                    <a:cubicBezTo>
                      <a:pt x="1597005" y="3373785"/>
                      <a:pt x="2027559" y="3178176"/>
                      <a:pt x="2374347" y="2996529"/>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7" name="Freeform: Shape 116">
                <a:extLst>
                  <a:ext uri="{FF2B5EF4-FFF2-40B4-BE49-F238E27FC236}">
                    <a16:creationId xmlns:a16="http://schemas.microsoft.com/office/drawing/2014/main" id="{B4BD79D8-5745-1A75-F7C3-69EA290CAE53}"/>
                  </a:ext>
                </a:extLst>
              </p:cNvPr>
              <p:cNvSpPr/>
              <p:nvPr/>
            </p:nvSpPr>
            <p:spPr>
              <a:xfrm>
                <a:off x="4428860" y="2607348"/>
                <a:ext cx="3333638" cy="3269772"/>
              </a:xfrm>
              <a:custGeom>
                <a:avLst/>
                <a:gdLst>
                  <a:gd name="connsiteX0" fmla="*/ 2370512 w 3333638"/>
                  <a:gd name="connsiteY0" fmla="*/ 3003654 h 3269772"/>
                  <a:gd name="connsiteX1" fmla="*/ 3214806 w 3333638"/>
                  <a:gd name="connsiteY1" fmla="*/ 2112002 h 3269772"/>
                  <a:gd name="connsiteX2" fmla="*/ 3223522 w 3333638"/>
                  <a:gd name="connsiteY2" fmla="*/ 861297 h 3269772"/>
                  <a:gd name="connsiteX3" fmla="*/ 2185625 w 3333638"/>
                  <a:gd name="connsiteY3" fmla="*/ 290053 h 3269772"/>
                  <a:gd name="connsiteX4" fmla="*/ 937697 w 3333638"/>
                  <a:gd name="connsiteY4" fmla="*/ 60738 h 3269772"/>
                  <a:gd name="connsiteX5" fmla="*/ 19665 w 3333638"/>
                  <a:gd name="connsiteY5" fmla="*/ 1176924 h 3269772"/>
                  <a:gd name="connsiteX6" fmla="*/ 404865 w 3333638"/>
                  <a:gd name="connsiteY6" fmla="*/ 2511240 h 3269772"/>
                  <a:gd name="connsiteX7" fmla="*/ 1212212 w 3333638"/>
                  <a:gd name="connsiteY7" fmla="*/ 3237597 h 3269772"/>
                  <a:gd name="connsiteX8" fmla="*/ 2370512 w 3333638"/>
                  <a:gd name="connsiteY8" fmla="*/ 3003654 h 32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638" h="3269772">
                    <a:moveTo>
                      <a:pt x="2370512" y="3003654"/>
                    </a:moveTo>
                    <a:cubicBezTo>
                      <a:pt x="2750699" y="2796245"/>
                      <a:pt x="3106897" y="2520419"/>
                      <a:pt x="3214806" y="2112002"/>
                    </a:cubicBezTo>
                    <a:cubicBezTo>
                      <a:pt x="3316775" y="1724873"/>
                      <a:pt x="3417279" y="1214719"/>
                      <a:pt x="3223522" y="861297"/>
                    </a:cubicBezTo>
                    <a:cubicBezTo>
                      <a:pt x="3014800" y="480494"/>
                      <a:pt x="2595585" y="396265"/>
                      <a:pt x="2185625" y="290053"/>
                    </a:cubicBezTo>
                    <a:cubicBezTo>
                      <a:pt x="1799191" y="189935"/>
                      <a:pt x="1289268" y="-133019"/>
                      <a:pt x="937697" y="60738"/>
                    </a:cubicBezTo>
                    <a:cubicBezTo>
                      <a:pt x="556508" y="270770"/>
                      <a:pt x="124334" y="765730"/>
                      <a:pt x="19665" y="1176924"/>
                    </a:cubicBezTo>
                    <a:cubicBezTo>
                      <a:pt x="-78448" y="1561121"/>
                      <a:pt x="212651" y="2161829"/>
                      <a:pt x="404865" y="2511240"/>
                    </a:cubicBezTo>
                    <a:cubicBezTo>
                      <a:pt x="614357" y="2892120"/>
                      <a:pt x="801635" y="3132157"/>
                      <a:pt x="1212212" y="3237597"/>
                    </a:cubicBezTo>
                    <a:cubicBezTo>
                      <a:pt x="1595175" y="3336095"/>
                      <a:pt x="2021102" y="3194326"/>
                      <a:pt x="2370512" y="3003654"/>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8" name="Freeform: Shape 117">
                <a:extLst>
                  <a:ext uri="{FF2B5EF4-FFF2-40B4-BE49-F238E27FC236}">
                    <a16:creationId xmlns:a16="http://schemas.microsoft.com/office/drawing/2014/main" id="{A10E6242-EAF0-1F46-D85E-FAA4FB2E8C92}"/>
                  </a:ext>
                </a:extLst>
              </p:cNvPr>
              <p:cNvSpPr/>
              <p:nvPr/>
            </p:nvSpPr>
            <p:spPr>
              <a:xfrm>
                <a:off x="4465597" y="2604029"/>
                <a:ext cx="3297610" cy="3240257"/>
              </a:xfrm>
              <a:custGeom>
                <a:avLst/>
                <a:gdLst>
                  <a:gd name="connsiteX0" fmla="*/ 2368253 w 3297610"/>
                  <a:gd name="connsiteY0" fmla="*/ 3011601 h 3240257"/>
                  <a:gd name="connsiteX1" fmla="*/ 3143667 w 3297610"/>
                  <a:gd name="connsiteY1" fmla="*/ 2110307 h 3240257"/>
                  <a:gd name="connsiteX2" fmla="*/ 3197583 w 3297610"/>
                  <a:gd name="connsiteY2" fmla="*/ 846953 h 3240257"/>
                  <a:gd name="connsiteX3" fmla="*/ 2130145 w 3297610"/>
                  <a:gd name="connsiteY3" fmla="*/ 336721 h 3240257"/>
                  <a:gd name="connsiteX4" fmla="*/ 845347 w 3297610"/>
                  <a:gd name="connsiteY4" fmla="*/ 59352 h 3240257"/>
                  <a:gd name="connsiteX5" fmla="*/ 25197 w 3297610"/>
                  <a:gd name="connsiteY5" fmla="*/ 1196981 h 3240257"/>
                  <a:gd name="connsiteX6" fmla="*/ 351236 w 3297610"/>
                  <a:gd name="connsiteY6" fmla="*/ 2583130 h 3240257"/>
                  <a:gd name="connsiteX7" fmla="*/ 1199772 w 3297610"/>
                  <a:gd name="connsiteY7" fmla="*/ 3197645 h 3240257"/>
                  <a:gd name="connsiteX8" fmla="*/ 2368176 w 3297610"/>
                  <a:gd name="connsiteY8" fmla="*/ 3011756 h 324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610" h="3240257">
                    <a:moveTo>
                      <a:pt x="2368253" y="3011601"/>
                    </a:moveTo>
                    <a:cubicBezTo>
                      <a:pt x="2734325" y="2803729"/>
                      <a:pt x="3037610" y="2512708"/>
                      <a:pt x="3143667" y="2110307"/>
                    </a:cubicBezTo>
                    <a:cubicBezTo>
                      <a:pt x="3248491" y="1711146"/>
                      <a:pt x="3400750" y="1202611"/>
                      <a:pt x="3197583" y="846953"/>
                    </a:cubicBezTo>
                    <a:cubicBezTo>
                      <a:pt x="2988554" y="481113"/>
                      <a:pt x="2533317" y="441159"/>
                      <a:pt x="2130145" y="336721"/>
                    </a:cubicBezTo>
                    <a:cubicBezTo>
                      <a:pt x="1731138" y="233364"/>
                      <a:pt x="1199617" y="-144355"/>
                      <a:pt x="845347" y="59352"/>
                    </a:cubicBezTo>
                    <a:cubicBezTo>
                      <a:pt x="479739" y="269539"/>
                      <a:pt x="128246" y="793269"/>
                      <a:pt x="25197" y="1196981"/>
                    </a:cubicBezTo>
                    <a:cubicBezTo>
                      <a:pt x="-76464" y="1593828"/>
                      <a:pt x="149149" y="2230788"/>
                      <a:pt x="351236" y="2583130"/>
                    </a:cubicBezTo>
                    <a:cubicBezTo>
                      <a:pt x="560960" y="2948739"/>
                      <a:pt x="796368" y="3093902"/>
                      <a:pt x="1199772" y="3197645"/>
                    </a:cubicBezTo>
                    <a:cubicBezTo>
                      <a:pt x="1594768" y="3299383"/>
                      <a:pt x="2016143" y="3211683"/>
                      <a:pt x="2368176" y="3011756"/>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9" name="Freeform: Shape 118">
                <a:extLst>
                  <a:ext uri="{FF2B5EF4-FFF2-40B4-BE49-F238E27FC236}">
                    <a16:creationId xmlns:a16="http://schemas.microsoft.com/office/drawing/2014/main" id="{D2940C5A-B53D-198E-4513-8EA9BDB1A189}"/>
                  </a:ext>
                </a:extLst>
              </p:cNvPr>
              <p:cNvSpPr/>
              <p:nvPr/>
            </p:nvSpPr>
            <p:spPr>
              <a:xfrm>
                <a:off x="4499869" y="2600116"/>
                <a:ext cx="3267148" cy="3216006"/>
              </a:xfrm>
              <a:custGeom>
                <a:avLst/>
                <a:gdLst>
                  <a:gd name="connsiteX0" fmla="*/ 2368459 w 3267148"/>
                  <a:gd name="connsiteY0" fmla="*/ 3020220 h 3216006"/>
                  <a:gd name="connsiteX1" fmla="*/ 3074994 w 3267148"/>
                  <a:gd name="connsiteY1" fmla="*/ 2109207 h 3216006"/>
                  <a:gd name="connsiteX2" fmla="*/ 3174032 w 3267148"/>
                  <a:gd name="connsiteY2" fmla="*/ 833203 h 3216006"/>
                  <a:gd name="connsiteX3" fmla="*/ 2077052 w 3267148"/>
                  <a:gd name="connsiteY3" fmla="*/ 384060 h 3216006"/>
                  <a:gd name="connsiteX4" fmla="*/ 755385 w 3267148"/>
                  <a:gd name="connsiteY4" fmla="*/ 58637 h 3216006"/>
                  <a:gd name="connsiteX5" fmla="*/ 33193 w 3267148"/>
                  <a:gd name="connsiteY5" fmla="*/ 1217631 h 3216006"/>
                  <a:gd name="connsiteX6" fmla="*/ 300072 w 3267148"/>
                  <a:gd name="connsiteY6" fmla="*/ 2655537 h 3216006"/>
                  <a:gd name="connsiteX7" fmla="*/ 1189873 w 3267148"/>
                  <a:gd name="connsiteY7" fmla="*/ 3158209 h 3216006"/>
                  <a:gd name="connsiteX8" fmla="*/ 2368305 w 3267148"/>
                  <a:gd name="connsiteY8" fmla="*/ 3020297 h 321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7148" h="3216006">
                    <a:moveTo>
                      <a:pt x="2368459" y="3020220"/>
                    </a:moveTo>
                    <a:cubicBezTo>
                      <a:pt x="2720493" y="2812193"/>
                      <a:pt x="2970787" y="2505668"/>
                      <a:pt x="3074994" y="2109207"/>
                    </a:cubicBezTo>
                    <a:cubicBezTo>
                      <a:pt x="3182748" y="1698013"/>
                      <a:pt x="3386995" y="1190866"/>
                      <a:pt x="3174032" y="833203"/>
                    </a:cubicBezTo>
                    <a:cubicBezTo>
                      <a:pt x="2965002" y="482095"/>
                      <a:pt x="2473360" y="486646"/>
                      <a:pt x="2077052" y="384060"/>
                    </a:cubicBezTo>
                    <a:cubicBezTo>
                      <a:pt x="1665473" y="277462"/>
                      <a:pt x="1112201" y="-155406"/>
                      <a:pt x="755385" y="58637"/>
                    </a:cubicBezTo>
                    <a:cubicBezTo>
                      <a:pt x="405203" y="268669"/>
                      <a:pt x="134545" y="821401"/>
                      <a:pt x="33193" y="1217631"/>
                    </a:cubicBezTo>
                    <a:cubicBezTo>
                      <a:pt x="-71939" y="1627205"/>
                      <a:pt x="87803" y="2300495"/>
                      <a:pt x="300072" y="2655537"/>
                    </a:cubicBezTo>
                    <a:cubicBezTo>
                      <a:pt x="509718" y="3006104"/>
                      <a:pt x="793566" y="3056163"/>
                      <a:pt x="1189873" y="3158209"/>
                    </a:cubicBezTo>
                    <a:cubicBezTo>
                      <a:pt x="1596979" y="3263187"/>
                      <a:pt x="2013881" y="3229711"/>
                      <a:pt x="2368305" y="3020297"/>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0" name="Freeform: Shape 119">
                <a:extLst>
                  <a:ext uri="{FF2B5EF4-FFF2-40B4-BE49-F238E27FC236}">
                    <a16:creationId xmlns:a16="http://schemas.microsoft.com/office/drawing/2014/main" id="{7F637234-5B8F-BA8C-FBA1-A1ABE290302A}"/>
                  </a:ext>
                </a:extLst>
              </p:cNvPr>
              <p:cNvSpPr/>
              <p:nvPr/>
            </p:nvSpPr>
            <p:spPr>
              <a:xfrm>
                <a:off x="4530202" y="2595585"/>
                <a:ext cx="3242767" cy="3198539"/>
              </a:xfrm>
              <a:custGeom>
                <a:avLst/>
                <a:gdLst>
                  <a:gd name="connsiteX0" fmla="*/ 2372604 w 3242767"/>
                  <a:gd name="connsiteY0" fmla="*/ 3029379 h 3198539"/>
                  <a:gd name="connsiteX1" fmla="*/ 3010259 w 3242767"/>
                  <a:gd name="connsiteY1" fmla="*/ 2108724 h 3198539"/>
                  <a:gd name="connsiteX2" fmla="*/ 3154497 w 3242767"/>
                  <a:gd name="connsiteY2" fmla="*/ 819993 h 3198539"/>
                  <a:gd name="connsiteX3" fmla="*/ 2027976 w 3242767"/>
                  <a:gd name="connsiteY3" fmla="*/ 431862 h 3198539"/>
                  <a:gd name="connsiteX4" fmla="*/ 669516 w 3242767"/>
                  <a:gd name="connsiteY4" fmla="*/ 58386 h 3198539"/>
                  <a:gd name="connsiteX5" fmla="*/ 45282 w 3242767"/>
                  <a:gd name="connsiteY5" fmla="*/ 1238823 h 3198539"/>
                  <a:gd name="connsiteX6" fmla="*/ 253078 w 3242767"/>
                  <a:gd name="connsiteY6" fmla="*/ 2728484 h 3198539"/>
                  <a:gd name="connsiteX7" fmla="*/ 1184145 w 3242767"/>
                  <a:gd name="connsiteY7" fmla="*/ 3119315 h 3198539"/>
                  <a:gd name="connsiteX8" fmla="*/ 2372681 w 3242767"/>
                  <a:gd name="connsiteY8" fmla="*/ 3029379 h 31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767" h="3198539">
                    <a:moveTo>
                      <a:pt x="2372604" y="3029379"/>
                    </a:moveTo>
                    <a:cubicBezTo>
                      <a:pt x="2710831" y="2821429"/>
                      <a:pt x="2907904" y="2499092"/>
                      <a:pt x="3010259" y="2108724"/>
                    </a:cubicBezTo>
                    <a:cubicBezTo>
                      <a:pt x="3120867" y="1685498"/>
                      <a:pt x="3377488" y="1179585"/>
                      <a:pt x="3154497" y="819993"/>
                    </a:cubicBezTo>
                    <a:cubicBezTo>
                      <a:pt x="2945776" y="483464"/>
                      <a:pt x="2417495" y="532752"/>
                      <a:pt x="2027976" y="431862"/>
                    </a:cubicBezTo>
                    <a:cubicBezTo>
                      <a:pt x="1603746" y="321948"/>
                      <a:pt x="1028569" y="-166224"/>
                      <a:pt x="669516" y="58386"/>
                    </a:cubicBezTo>
                    <a:cubicBezTo>
                      <a:pt x="334530" y="267878"/>
                      <a:pt x="144938" y="850075"/>
                      <a:pt x="45282" y="1238823"/>
                    </a:cubicBezTo>
                    <a:cubicBezTo>
                      <a:pt x="-63320" y="1661047"/>
                      <a:pt x="30241" y="2370898"/>
                      <a:pt x="253078" y="2728484"/>
                    </a:cubicBezTo>
                    <a:cubicBezTo>
                      <a:pt x="462261" y="3064165"/>
                      <a:pt x="795011" y="3018966"/>
                      <a:pt x="1184145" y="3119315"/>
                    </a:cubicBezTo>
                    <a:cubicBezTo>
                      <a:pt x="1603283" y="3227532"/>
                      <a:pt x="2015943" y="3248666"/>
                      <a:pt x="2372681" y="3029379"/>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1" name="Freeform: Shape 120">
                <a:extLst>
                  <a:ext uri="{FF2B5EF4-FFF2-40B4-BE49-F238E27FC236}">
                    <a16:creationId xmlns:a16="http://schemas.microsoft.com/office/drawing/2014/main" id="{E320F406-6861-429E-EEB2-595793C05522}"/>
                  </a:ext>
                </a:extLst>
              </p:cNvPr>
              <p:cNvSpPr/>
              <p:nvPr/>
            </p:nvSpPr>
            <p:spPr>
              <a:xfrm>
                <a:off x="4553971" y="2590726"/>
                <a:ext cx="3226504" cy="3187950"/>
              </a:xfrm>
              <a:custGeom>
                <a:avLst/>
                <a:gdLst>
                  <a:gd name="connsiteX0" fmla="*/ 2383391 w 3226504"/>
                  <a:gd name="connsiteY0" fmla="*/ 3038865 h 3187950"/>
                  <a:gd name="connsiteX1" fmla="*/ 2952166 w 3226504"/>
                  <a:gd name="connsiteY1" fmla="*/ 2108570 h 3187950"/>
                  <a:gd name="connsiteX2" fmla="*/ 3141527 w 3226504"/>
                  <a:gd name="connsiteY2" fmla="*/ 807189 h 3187950"/>
                  <a:gd name="connsiteX3" fmla="*/ 1985463 w 3226504"/>
                  <a:gd name="connsiteY3" fmla="*/ 480070 h 3187950"/>
                  <a:gd name="connsiteX4" fmla="*/ 590135 w 3226504"/>
                  <a:gd name="connsiteY4" fmla="*/ 58540 h 3187950"/>
                  <a:gd name="connsiteX5" fmla="*/ 63859 w 3226504"/>
                  <a:gd name="connsiteY5" fmla="*/ 1260420 h 3187950"/>
                  <a:gd name="connsiteX6" fmla="*/ 212494 w 3226504"/>
                  <a:gd name="connsiteY6" fmla="*/ 2801914 h 3187950"/>
                  <a:gd name="connsiteX7" fmla="*/ 1184827 w 3226504"/>
                  <a:gd name="connsiteY7" fmla="*/ 3080825 h 3187950"/>
                  <a:gd name="connsiteX8" fmla="*/ 2383391 w 3226504"/>
                  <a:gd name="connsiteY8" fmla="*/ 3038865 h 31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6504" h="3187950">
                    <a:moveTo>
                      <a:pt x="2383391" y="3038865"/>
                    </a:moveTo>
                    <a:cubicBezTo>
                      <a:pt x="2707964" y="2831302"/>
                      <a:pt x="2851740" y="2492921"/>
                      <a:pt x="2952166" y="2108570"/>
                    </a:cubicBezTo>
                    <a:cubicBezTo>
                      <a:pt x="3065629" y="1673310"/>
                      <a:pt x="3374930" y="1168401"/>
                      <a:pt x="3141527" y="807189"/>
                    </a:cubicBezTo>
                    <a:cubicBezTo>
                      <a:pt x="2933423" y="485083"/>
                      <a:pt x="2368118" y="579185"/>
                      <a:pt x="1985463" y="480070"/>
                    </a:cubicBezTo>
                    <a:cubicBezTo>
                      <a:pt x="1548662" y="366916"/>
                      <a:pt x="951347" y="-177023"/>
                      <a:pt x="590135" y="58540"/>
                    </a:cubicBezTo>
                    <a:cubicBezTo>
                      <a:pt x="270112" y="267261"/>
                      <a:pt x="161818" y="879077"/>
                      <a:pt x="63859" y="1260420"/>
                    </a:cubicBezTo>
                    <a:cubicBezTo>
                      <a:pt x="-48214" y="1695293"/>
                      <a:pt x="-21218" y="2442014"/>
                      <a:pt x="212494" y="2801914"/>
                    </a:cubicBezTo>
                    <a:cubicBezTo>
                      <a:pt x="420983" y="3122940"/>
                      <a:pt x="802790" y="2982250"/>
                      <a:pt x="1184827" y="3080825"/>
                    </a:cubicBezTo>
                    <a:cubicBezTo>
                      <a:pt x="1615998" y="3192205"/>
                      <a:pt x="2024647" y="3268258"/>
                      <a:pt x="2383391" y="3038865"/>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2" name="Freeform: Shape 121">
                <a:extLst>
                  <a:ext uri="{FF2B5EF4-FFF2-40B4-BE49-F238E27FC236}">
                    <a16:creationId xmlns:a16="http://schemas.microsoft.com/office/drawing/2014/main" id="{17BF8299-A3E5-2893-7857-2B55BFF67FAB}"/>
                  </a:ext>
                </a:extLst>
              </p:cNvPr>
              <p:cNvSpPr/>
              <p:nvPr/>
            </p:nvSpPr>
            <p:spPr>
              <a:xfrm>
                <a:off x="4568996" y="2585529"/>
                <a:ext cx="3220062" cy="3183237"/>
              </a:xfrm>
              <a:custGeom>
                <a:avLst/>
                <a:gdLst>
                  <a:gd name="connsiteX0" fmla="*/ 2402845 w 3220062"/>
                  <a:gd name="connsiteY0" fmla="*/ 3048690 h 3183237"/>
                  <a:gd name="connsiteX1" fmla="*/ 2902741 w 3220062"/>
                  <a:gd name="connsiteY1" fmla="*/ 2108752 h 3183237"/>
                  <a:gd name="connsiteX2" fmla="*/ 3137301 w 3220062"/>
                  <a:gd name="connsiteY2" fmla="*/ 794722 h 3183237"/>
                  <a:gd name="connsiteX3" fmla="*/ 1951696 w 3220062"/>
                  <a:gd name="connsiteY3" fmla="*/ 528615 h 3183237"/>
                  <a:gd name="connsiteX4" fmla="*/ 519498 w 3220062"/>
                  <a:gd name="connsiteY4" fmla="*/ 59031 h 3183237"/>
                  <a:gd name="connsiteX5" fmla="*/ 91104 w 3220062"/>
                  <a:gd name="connsiteY5" fmla="*/ 1282277 h 3183237"/>
                  <a:gd name="connsiteX6" fmla="*/ 180577 w 3220062"/>
                  <a:gd name="connsiteY6" fmla="*/ 2875527 h 3183237"/>
                  <a:gd name="connsiteX7" fmla="*/ 1194100 w 3220062"/>
                  <a:gd name="connsiteY7" fmla="*/ 3042597 h 3183237"/>
                  <a:gd name="connsiteX8" fmla="*/ 2402690 w 3220062"/>
                  <a:gd name="connsiteY8" fmla="*/ 3048690 h 31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062" h="3183237">
                    <a:moveTo>
                      <a:pt x="2402845" y="3048690"/>
                    </a:moveTo>
                    <a:cubicBezTo>
                      <a:pt x="2713920" y="2841743"/>
                      <a:pt x="2804166" y="2487088"/>
                      <a:pt x="2902741" y="2108752"/>
                    </a:cubicBezTo>
                    <a:cubicBezTo>
                      <a:pt x="3019057" y="1661538"/>
                      <a:pt x="3381426" y="1157322"/>
                      <a:pt x="3137301" y="794722"/>
                    </a:cubicBezTo>
                    <a:cubicBezTo>
                      <a:pt x="2930046" y="486809"/>
                      <a:pt x="2327563" y="626033"/>
                      <a:pt x="1951696" y="528615"/>
                    </a:cubicBezTo>
                    <a:cubicBezTo>
                      <a:pt x="1502322" y="412221"/>
                      <a:pt x="882484" y="-187870"/>
                      <a:pt x="519498" y="59031"/>
                    </a:cubicBezTo>
                    <a:cubicBezTo>
                      <a:pt x="214284" y="266672"/>
                      <a:pt x="187442" y="908415"/>
                      <a:pt x="91104" y="1282277"/>
                    </a:cubicBezTo>
                    <a:cubicBezTo>
                      <a:pt x="-24441" y="1729877"/>
                      <a:pt x="-64396" y="2513621"/>
                      <a:pt x="180577" y="2875527"/>
                    </a:cubicBezTo>
                    <a:cubicBezTo>
                      <a:pt x="388064" y="3182052"/>
                      <a:pt x="819235" y="2945718"/>
                      <a:pt x="1194100" y="3042597"/>
                    </a:cubicBezTo>
                    <a:cubicBezTo>
                      <a:pt x="1637304" y="3157215"/>
                      <a:pt x="2042173" y="3288495"/>
                      <a:pt x="2402690" y="3048690"/>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3" name="Freeform: Shape 122">
                <a:extLst>
                  <a:ext uri="{FF2B5EF4-FFF2-40B4-BE49-F238E27FC236}">
                    <a16:creationId xmlns:a16="http://schemas.microsoft.com/office/drawing/2014/main" id="{2A709999-FE86-90D4-D661-A4DC72DEAAC7}"/>
                  </a:ext>
                </a:extLst>
              </p:cNvPr>
              <p:cNvSpPr/>
              <p:nvPr/>
            </p:nvSpPr>
            <p:spPr>
              <a:xfrm>
                <a:off x="4575239" y="2579941"/>
                <a:ext cx="3223194" cy="3183120"/>
              </a:xfrm>
              <a:custGeom>
                <a:avLst/>
                <a:gdLst>
                  <a:gd name="connsiteX0" fmla="*/ 2431079 w 3223194"/>
                  <a:gd name="connsiteY0" fmla="*/ 3058906 h 3183120"/>
                  <a:gd name="connsiteX1" fmla="*/ 2862096 w 3223194"/>
                  <a:gd name="connsiteY1" fmla="*/ 2109327 h 3183120"/>
                  <a:gd name="connsiteX2" fmla="*/ 3141779 w 3223194"/>
                  <a:gd name="connsiteY2" fmla="*/ 782570 h 3183120"/>
                  <a:gd name="connsiteX3" fmla="*/ 1926632 w 3223194"/>
                  <a:gd name="connsiteY3" fmla="*/ 577475 h 3183120"/>
                  <a:gd name="connsiteX4" fmla="*/ 457565 w 3223194"/>
                  <a:gd name="connsiteY4" fmla="*/ 59838 h 3183120"/>
                  <a:gd name="connsiteX5" fmla="*/ 127129 w 3223194"/>
                  <a:gd name="connsiteY5" fmla="*/ 1304526 h 3183120"/>
                  <a:gd name="connsiteX6" fmla="*/ 157519 w 3223194"/>
                  <a:gd name="connsiteY6" fmla="*/ 2949610 h 3183120"/>
                  <a:gd name="connsiteX7" fmla="*/ 1212307 w 3223194"/>
                  <a:gd name="connsiteY7" fmla="*/ 3004836 h 3183120"/>
                  <a:gd name="connsiteX8" fmla="*/ 2431002 w 3223194"/>
                  <a:gd name="connsiteY8" fmla="*/ 3058906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3194" h="3183120">
                    <a:moveTo>
                      <a:pt x="2431079" y="3058906"/>
                    </a:moveTo>
                    <a:cubicBezTo>
                      <a:pt x="2728888" y="2852731"/>
                      <a:pt x="2765372" y="2481646"/>
                      <a:pt x="2862096" y="2109327"/>
                    </a:cubicBezTo>
                    <a:cubicBezTo>
                      <a:pt x="2981343" y="1650080"/>
                      <a:pt x="3397011" y="1146327"/>
                      <a:pt x="3141779" y="782570"/>
                    </a:cubicBezTo>
                    <a:cubicBezTo>
                      <a:pt x="2935526" y="488695"/>
                      <a:pt x="2295712" y="673119"/>
                      <a:pt x="1926632" y="577475"/>
                    </a:cubicBezTo>
                    <a:cubicBezTo>
                      <a:pt x="1464608" y="457765"/>
                      <a:pt x="822016" y="-198865"/>
                      <a:pt x="457565" y="59838"/>
                    </a:cubicBezTo>
                    <a:cubicBezTo>
                      <a:pt x="166852" y="266168"/>
                      <a:pt x="221848" y="938146"/>
                      <a:pt x="127129" y="1304526"/>
                    </a:cubicBezTo>
                    <a:cubicBezTo>
                      <a:pt x="8113" y="1764776"/>
                      <a:pt x="-99178" y="2585930"/>
                      <a:pt x="157519" y="2949610"/>
                    </a:cubicBezTo>
                    <a:cubicBezTo>
                      <a:pt x="363849" y="3241942"/>
                      <a:pt x="844539" y="2909655"/>
                      <a:pt x="1212307" y="3004836"/>
                    </a:cubicBezTo>
                    <a:cubicBezTo>
                      <a:pt x="1667544" y="3122695"/>
                      <a:pt x="2068942" y="3309510"/>
                      <a:pt x="2431002" y="3058906"/>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4" name="Freeform: Shape 123">
                <a:extLst>
                  <a:ext uri="{FF2B5EF4-FFF2-40B4-BE49-F238E27FC236}">
                    <a16:creationId xmlns:a16="http://schemas.microsoft.com/office/drawing/2014/main" id="{1F7348CA-C5E5-B6FE-AC33-B13593B6E08B}"/>
                  </a:ext>
                </a:extLst>
              </p:cNvPr>
              <p:cNvSpPr/>
              <p:nvPr/>
            </p:nvSpPr>
            <p:spPr>
              <a:xfrm>
                <a:off x="4574616" y="2574268"/>
                <a:ext cx="3233910" cy="3186151"/>
              </a:xfrm>
              <a:custGeom>
                <a:avLst/>
                <a:gdLst>
                  <a:gd name="connsiteX0" fmla="*/ 2828318 w 3233910"/>
                  <a:gd name="connsiteY0" fmla="*/ 2109987 h 3186151"/>
                  <a:gd name="connsiteX1" fmla="*/ 3153201 w 3233910"/>
                  <a:gd name="connsiteY1" fmla="*/ 770580 h 3186151"/>
                  <a:gd name="connsiteX2" fmla="*/ 1908512 w 3233910"/>
                  <a:gd name="connsiteY2" fmla="*/ 626573 h 3186151"/>
                  <a:gd name="connsiteX3" fmla="*/ 402652 w 3233910"/>
                  <a:gd name="connsiteY3" fmla="*/ 60883 h 3186151"/>
                  <a:gd name="connsiteX4" fmla="*/ 170175 w 3233910"/>
                  <a:gd name="connsiteY4" fmla="*/ 1327014 h 3186151"/>
                  <a:gd name="connsiteX5" fmla="*/ 141404 w 3233910"/>
                  <a:gd name="connsiteY5" fmla="*/ 3023854 h 3186151"/>
                  <a:gd name="connsiteX6" fmla="*/ 1237458 w 3233910"/>
                  <a:gd name="connsiteY6" fmla="*/ 2967238 h 3186151"/>
                  <a:gd name="connsiteX7" fmla="*/ 2466180 w 3233910"/>
                  <a:gd name="connsiteY7" fmla="*/ 3069285 h 3186151"/>
                  <a:gd name="connsiteX8" fmla="*/ 2828318 w 3233910"/>
                  <a:gd name="connsiteY8" fmla="*/ 2110064 h 318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910" h="3186151">
                    <a:moveTo>
                      <a:pt x="2828318" y="2109987"/>
                    </a:moveTo>
                    <a:cubicBezTo>
                      <a:pt x="2950419" y="1638707"/>
                      <a:pt x="3419925" y="1135031"/>
                      <a:pt x="3153201" y="770580"/>
                    </a:cubicBezTo>
                    <a:cubicBezTo>
                      <a:pt x="2948182" y="490434"/>
                      <a:pt x="2270727" y="720366"/>
                      <a:pt x="1908512" y="626573"/>
                    </a:cubicBezTo>
                    <a:cubicBezTo>
                      <a:pt x="1433915" y="503624"/>
                      <a:pt x="768029" y="-210007"/>
                      <a:pt x="402652" y="60883"/>
                    </a:cubicBezTo>
                    <a:cubicBezTo>
                      <a:pt x="126286" y="265747"/>
                      <a:pt x="263197" y="968039"/>
                      <a:pt x="170175" y="1327014"/>
                    </a:cubicBezTo>
                    <a:cubicBezTo>
                      <a:pt x="47611" y="1799914"/>
                      <a:pt x="-127326" y="2658939"/>
                      <a:pt x="141404" y="3023854"/>
                    </a:cubicBezTo>
                    <a:cubicBezTo>
                      <a:pt x="346345" y="3302147"/>
                      <a:pt x="876786" y="2873831"/>
                      <a:pt x="1237458" y="2967238"/>
                    </a:cubicBezTo>
                    <a:cubicBezTo>
                      <a:pt x="1704727" y="3088336"/>
                      <a:pt x="2102963" y="3331072"/>
                      <a:pt x="2466180" y="3069285"/>
                    </a:cubicBezTo>
                    <a:cubicBezTo>
                      <a:pt x="2750877" y="2864112"/>
                      <a:pt x="2733445" y="2476289"/>
                      <a:pt x="2828318" y="2110064"/>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87" name="Graphic 5">
              <a:extLst>
                <a:ext uri="{FF2B5EF4-FFF2-40B4-BE49-F238E27FC236}">
                  <a16:creationId xmlns:a16="http://schemas.microsoft.com/office/drawing/2014/main" id="{8E30834B-BA58-C359-E591-201F94D0CC81}"/>
                </a:ext>
              </a:extLst>
            </p:cNvPr>
            <p:cNvGrpSpPr/>
            <p:nvPr/>
          </p:nvGrpSpPr>
          <p:grpSpPr>
            <a:xfrm rot="493675">
              <a:off x="-6806101" y="683791"/>
              <a:ext cx="3322109" cy="2161677"/>
              <a:chOff x="3224705" y="2448010"/>
              <a:chExt cx="5745675" cy="3738674"/>
            </a:xfrm>
            <a:noFill/>
          </p:grpSpPr>
          <p:sp>
            <p:nvSpPr>
              <p:cNvPr id="101" name="Freeform: Shape 100">
                <a:extLst>
                  <a:ext uri="{FF2B5EF4-FFF2-40B4-BE49-F238E27FC236}">
                    <a16:creationId xmlns:a16="http://schemas.microsoft.com/office/drawing/2014/main" id="{1B58594A-4917-C425-AE16-41359367BABC}"/>
                  </a:ext>
                </a:extLst>
              </p:cNvPr>
              <p:cNvSpPr/>
              <p:nvPr/>
            </p:nvSpPr>
            <p:spPr>
              <a:xfrm>
                <a:off x="3224705" y="2973429"/>
                <a:ext cx="4086746" cy="2988613"/>
              </a:xfrm>
              <a:custGeom>
                <a:avLst/>
                <a:gdLst>
                  <a:gd name="connsiteX0" fmla="*/ 3021857 w 4086746"/>
                  <a:gd name="connsiteY0" fmla="*/ 21082 h 2988613"/>
                  <a:gd name="connsiteX1" fmla="*/ 1949714 w 4086746"/>
                  <a:gd name="connsiteY1" fmla="*/ 140561 h 2988613"/>
                  <a:gd name="connsiteX2" fmla="*/ 17620 w 4086746"/>
                  <a:gd name="connsiteY2" fmla="*/ 326759 h 2988613"/>
                  <a:gd name="connsiteX3" fmla="*/ 1162808 w 4086746"/>
                  <a:gd name="connsiteY3" fmla="*/ 2051134 h 2988613"/>
                  <a:gd name="connsiteX4" fmla="*/ 2164991 w 4086746"/>
                  <a:gd name="connsiteY4" fmla="*/ 2546943 h 2988613"/>
                  <a:gd name="connsiteX5" fmla="*/ 3449172 w 4086746"/>
                  <a:gd name="connsiteY5" fmla="*/ 2922733 h 2988613"/>
                  <a:gd name="connsiteX6" fmla="*/ 3803596 w 4086746"/>
                  <a:gd name="connsiteY6" fmla="*/ 1748620 h 2988613"/>
                  <a:gd name="connsiteX7" fmla="*/ 3997970 w 4086746"/>
                  <a:gd name="connsiteY7" fmla="*/ 855117 h 2988613"/>
                  <a:gd name="connsiteX8" fmla="*/ 3021857 w 4086746"/>
                  <a:gd name="connsiteY8" fmla="*/ 21160 h 29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746" h="2988613">
                    <a:moveTo>
                      <a:pt x="3021857" y="21082"/>
                    </a:moveTo>
                    <a:cubicBezTo>
                      <a:pt x="2524275" y="34658"/>
                      <a:pt x="2338926" y="-88523"/>
                      <a:pt x="1949714" y="140561"/>
                    </a:cubicBezTo>
                    <a:cubicBezTo>
                      <a:pt x="1650594" y="316654"/>
                      <a:pt x="147126" y="-24349"/>
                      <a:pt x="17620" y="326759"/>
                    </a:cubicBezTo>
                    <a:cubicBezTo>
                      <a:pt x="-151995" y="786777"/>
                      <a:pt x="953624" y="1647191"/>
                      <a:pt x="1162808" y="2051134"/>
                    </a:cubicBezTo>
                    <a:cubicBezTo>
                      <a:pt x="1489850" y="2682542"/>
                      <a:pt x="1817123" y="2418671"/>
                      <a:pt x="2164991" y="2546943"/>
                    </a:cubicBezTo>
                    <a:cubicBezTo>
                      <a:pt x="2623313" y="2715940"/>
                      <a:pt x="3059267" y="3153822"/>
                      <a:pt x="3449172" y="2922733"/>
                    </a:cubicBezTo>
                    <a:cubicBezTo>
                      <a:pt x="3746441" y="2746562"/>
                      <a:pt x="3674708" y="2098108"/>
                      <a:pt x="3803596" y="1748620"/>
                    </a:cubicBezTo>
                    <a:cubicBezTo>
                      <a:pt x="3970588" y="1295698"/>
                      <a:pt x="4222272" y="1242631"/>
                      <a:pt x="3997970" y="855117"/>
                    </a:cubicBezTo>
                    <a:cubicBezTo>
                      <a:pt x="3822185" y="551446"/>
                      <a:pt x="3400038" y="10824"/>
                      <a:pt x="3021857" y="21160"/>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2" name="Freeform: Shape 101">
                <a:extLst>
                  <a:ext uri="{FF2B5EF4-FFF2-40B4-BE49-F238E27FC236}">
                    <a16:creationId xmlns:a16="http://schemas.microsoft.com/office/drawing/2014/main" id="{43422B5B-8AEB-96F0-739F-81B2C628EBBA}"/>
                  </a:ext>
                </a:extLst>
              </p:cNvPr>
              <p:cNvSpPr/>
              <p:nvPr/>
            </p:nvSpPr>
            <p:spPr>
              <a:xfrm>
                <a:off x="3285345" y="2945042"/>
                <a:ext cx="4163768" cy="2979360"/>
              </a:xfrm>
              <a:custGeom>
                <a:avLst/>
                <a:gdLst>
                  <a:gd name="connsiteX0" fmla="*/ 3793170 w 4163768"/>
                  <a:gd name="connsiteY0" fmla="*/ 1782639 h 2979360"/>
                  <a:gd name="connsiteX1" fmla="*/ 4094681 w 4163768"/>
                  <a:gd name="connsiteY1" fmla="*/ 868155 h 2979360"/>
                  <a:gd name="connsiteX2" fmla="*/ 2987366 w 4163768"/>
                  <a:gd name="connsiteY2" fmla="*/ 28 h 2979360"/>
                  <a:gd name="connsiteX3" fmla="*/ 1885912 w 4163768"/>
                  <a:gd name="connsiteY3" fmla="*/ 197641 h 2979360"/>
                  <a:gd name="connsiteX4" fmla="*/ 15678 w 4163768"/>
                  <a:gd name="connsiteY4" fmla="*/ 437446 h 2979360"/>
                  <a:gd name="connsiteX5" fmla="*/ 1132404 w 4163768"/>
                  <a:gd name="connsiteY5" fmla="*/ 2066409 h 2979360"/>
                  <a:gd name="connsiteX6" fmla="*/ 2140990 w 4163768"/>
                  <a:gd name="connsiteY6" fmla="*/ 2635648 h 2979360"/>
                  <a:gd name="connsiteX7" fmla="*/ 3375266 w 4163768"/>
                  <a:gd name="connsiteY7" fmla="*/ 2903143 h 2979360"/>
                  <a:gd name="connsiteX8" fmla="*/ 3793247 w 4163768"/>
                  <a:gd name="connsiteY8" fmla="*/ 1782639 h 297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768" h="2979360">
                    <a:moveTo>
                      <a:pt x="3793170" y="1782639"/>
                    </a:moveTo>
                    <a:cubicBezTo>
                      <a:pt x="3948438" y="1338818"/>
                      <a:pt x="4315975" y="1250115"/>
                      <a:pt x="4094681" y="868155"/>
                    </a:cubicBezTo>
                    <a:cubicBezTo>
                      <a:pt x="3912417" y="553917"/>
                      <a:pt x="3371717" y="-4523"/>
                      <a:pt x="2987366" y="28"/>
                    </a:cubicBezTo>
                    <a:cubicBezTo>
                      <a:pt x="2503822" y="5735"/>
                      <a:pt x="2269030" y="-27894"/>
                      <a:pt x="1885912" y="197641"/>
                    </a:cubicBezTo>
                    <a:cubicBezTo>
                      <a:pt x="1575531" y="380291"/>
                      <a:pt x="141019" y="77932"/>
                      <a:pt x="15678" y="437446"/>
                    </a:cubicBezTo>
                    <a:cubicBezTo>
                      <a:pt x="-141132" y="887207"/>
                      <a:pt x="925072" y="1670179"/>
                      <a:pt x="1132404" y="2066409"/>
                    </a:cubicBezTo>
                    <a:cubicBezTo>
                      <a:pt x="1452196" y="2678688"/>
                      <a:pt x="1784560" y="2511310"/>
                      <a:pt x="2140990" y="2635648"/>
                    </a:cubicBezTo>
                    <a:cubicBezTo>
                      <a:pt x="2589439" y="2792072"/>
                      <a:pt x="2991608" y="3130376"/>
                      <a:pt x="3375266" y="2903143"/>
                    </a:cubicBezTo>
                    <a:cubicBezTo>
                      <a:pt x="3683333" y="2720725"/>
                      <a:pt x="3668215" y="2140071"/>
                      <a:pt x="3793247" y="1782639"/>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3" name="Freeform: Shape 102">
                <a:extLst>
                  <a:ext uri="{FF2B5EF4-FFF2-40B4-BE49-F238E27FC236}">
                    <a16:creationId xmlns:a16="http://schemas.microsoft.com/office/drawing/2014/main" id="{FE794ACB-E298-6649-ABC8-3689BD3C28B7}"/>
                  </a:ext>
                </a:extLst>
              </p:cNvPr>
              <p:cNvSpPr/>
              <p:nvPr/>
            </p:nvSpPr>
            <p:spPr>
              <a:xfrm>
                <a:off x="3345777" y="2895587"/>
                <a:ext cx="4247432" cy="2996098"/>
              </a:xfrm>
              <a:custGeom>
                <a:avLst/>
                <a:gdLst>
                  <a:gd name="connsiteX0" fmla="*/ 3783028 w 4247432"/>
                  <a:gd name="connsiteY0" fmla="*/ 1837724 h 2996098"/>
                  <a:gd name="connsiteX1" fmla="*/ 4191599 w 4247432"/>
                  <a:gd name="connsiteY1" fmla="*/ 902338 h 2996098"/>
                  <a:gd name="connsiteX2" fmla="*/ 2953081 w 4247432"/>
                  <a:gd name="connsiteY2" fmla="*/ 41 h 2996098"/>
                  <a:gd name="connsiteX3" fmla="*/ 1822318 w 4247432"/>
                  <a:gd name="connsiteY3" fmla="*/ 275790 h 2996098"/>
                  <a:gd name="connsiteX4" fmla="*/ 13867 w 4247432"/>
                  <a:gd name="connsiteY4" fmla="*/ 569202 h 2996098"/>
                  <a:gd name="connsiteX5" fmla="*/ 1102053 w 4247432"/>
                  <a:gd name="connsiteY5" fmla="*/ 2102675 h 2996098"/>
                  <a:gd name="connsiteX6" fmla="*/ 2117041 w 4247432"/>
                  <a:gd name="connsiteY6" fmla="*/ 2745420 h 2996098"/>
                  <a:gd name="connsiteX7" fmla="*/ 3301335 w 4247432"/>
                  <a:gd name="connsiteY7" fmla="*/ 2904699 h 2996098"/>
                  <a:gd name="connsiteX8" fmla="*/ 3782951 w 4247432"/>
                  <a:gd name="connsiteY8" fmla="*/ 1837724 h 29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7432" h="2996098">
                    <a:moveTo>
                      <a:pt x="3783028" y="1837724"/>
                    </a:moveTo>
                    <a:cubicBezTo>
                      <a:pt x="3926880" y="1403159"/>
                      <a:pt x="4410039" y="1278667"/>
                      <a:pt x="4191599" y="902338"/>
                    </a:cubicBezTo>
                    <a:cubicBezTo>
                      <a:pt x="4002856" y="577532"/>
                      <a:pt x="3343681" y="1506"/>
                      <a:pt x="2953081" y="41"/>
                    </a:cubicBezTo>
                    <a:cubicBezTo>
                      <a:pt x="2483575" y="-1733"/>
                      <a:pt x="2199342" y="53802"/>
                      <a:pt x="1822318" y="275790"/>
                    </a:cubicBezTo>
                    <a:cubicBezTo>
                      <a:pt x="1500752" y="465073"/>
                      <a:pt x="134888" y="201125"/>
                      <a:pt x="13867" y="569202"/>
                    </a:cubicBezTo>
                    <a:cubicBezTo>
                      <a:pt x="-130603" y="1008626"/>
                      <a:pt x="896726" y="1714158"/>
                      <a:pt x="1102053" y="2102675"/>
                    </a:cubicBezTo>
                    <a:cubicBezTo>
                      <a:pt x="1414672" y="2695824"/>
                      <a:pt x="1751896" y="2625171"/>
                      <a:pt x="2117041" y="2745420"/>
                    </a:cubicBezTo>
                    <a:cubicBezTo>
                      <a:pt x="2555309" y="2889658"/>
                      <a:pt x="2924002" y="3128075"/>
                      <a:pt x="3301335" y="2904699"/>
                    </a:cubicBezTo>
                    <a:cubicBezTo>
                      <a:pt x="3620201" y="2716033"/>
                      <a:pt x="3661930" y="2203256"/>
                      <a:pt x="3782951" y="183772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4" name="Freeform: Shape 103">
                <a:extLst>
                  <a:ext uri="{FF2B5EF4-FFF2-40B4-BE49-F238E27FC236}">
                    <a16:creationId xmlns:a16="http://schemas.microsoft.com/office/drawing/2014/main" id="{310211B8-86B3-7779-2903-B5D59E6CEDEE}"/>
                  </a:ext>
                </a:extLst>
              </p:cNvPr>
              <p:cNvSpPr/>
              <p:nvPr/>
            </p:nvSpPr>
            <p:spPr>
              <a:xfrm>
                <a:off x="3406170" y="2845727"/>
                <a:ext cx="4334890" cy="3021757"/>
              </a:xfrm>
              <a:custGeom>
                <a:avLst/>
                <a:gdLst>
                  <a:gd name="connsiteX0" fmla="*/ 3772848 w 4334890"/>
                  <a:gd name="connsiteY0" fmla="*/ 1893214 h 3021757"/>
                  <a:gd name="connsiteX1" fmla="*/ 4288557 w 4334890"/>
                  <a:gd name="connsiteY1" fmla="*/ 936924 h 3021757"/>
                  <a:gd name="connsiteX2" fmla="*/ 2918837 w 4334890"/>
                  <a:gd name="connsiteY2" fmla="*/ 381 h 3021757"/>
                  <a:gd name="connsiteX3" fmla="*/ 1758762 w 4334890"/>
                  <a:gd name="connsiteY3" fmla="*/ 354188 h 3021757"/>
                  <a:gd name="connsiteX4" fmla="*/ 12172 w 4334890"/>
                  <a:gd name="connsiteY4" fmla="*/ 701207 h 3021757"/>
                  <a:gd name="connsiteX5" fmla="*/ 1071897 w 4334890"/>
                  <a:gd name="connsiteY5" fmla="*/ 2139267 h 3021757"/>
                  <a:gd name="connsiteX6" fmla="*/ 2093286 w 4334890"/>
                  <a:gd name="connsiteY6" fmla="*/ 2855443 h 3021757"/>
                  <a:gd name="connsiteX7" fmla="*/ 3227676 w 4334890"/>
                  <a:gd name="connsiteY7" fmla="*/ 2906427 h 3021757"/>
                  <a:gd name="connsiteX8" fmla="*/ 3772926 w 4334890"/>
                  <a:gd name="connsiteY8" fmla="*/ 1893060 h 30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4890" h="3021757">
                    <a:moveTo>
                      <a:pt x="3772848" y="1893214"/>
                    </a:moveTo>
                    <a:cubicBezTo>
                      <a:pt x="3905671" y="1468137"/>
                      <a:pt x="4503989" y="1307701"/>
                      <a:pt x="4288557" y="936924"/>
                    </a:cubicBezTo>
                    <a:cubicBezTo>
                      <a:pt x="4093411" y="601629"/>
                      <a:pt x="3315684" y="8094"/>
                      <a:pt x="2918837" y="381"/>
                    </a:cubicBezTo>
                    <a:cubicBezTo>
                      <a:pt x="2463446" y="-8412"/>
                      <a:pt x="2129770" y="135826"/>
                      <a:pt x="1758762" y="354188"/>
                    </a:cubicBezTo>
                    <a:cubicBezTo>
                      <a:pt x="1425935" y="550027"/>
                      <a:pt x="128642" y="324415"/>
                      <a:pt x="12172" y="701207"/>
                    </a:cubicBezTo>
                    <a:cubicBezTo>
                      <a:pt x="-120342" y="1129987"/>
                      <a:pt x="868421" y="1758386"/>
                      <a:pt x="1071897" y="2139267"/>
                    </a:cubicBezTo>
                    <a:cubicBezTo>
                      <a:pt x="1377265" y="2713288"/>
                      <a:pt x="1719270" y="2739667"/>
                      <a:pt x="2093286" y="2855443"/>
                    </a:cubicBezTo>
                    <a:cubicBezTo>
                      <a:pt x="2521218" y="2987957"/>
                      <a:pt x="2856591" y="3126024"/>
                      <a:pt x="3227676" y="2906427"/>
                    </a:cubicBezTo>
                    <a:cubicBezTo>
                      <a:pt x="3557340" y="2711514"/>
                      <a:pt x="3656147" y="2266690"/>
                      <a:pt x="3772926" y="1893060"/>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5" name="Freeform: Shape 104">
                <a:extLst>
                  <a:ext uri="{FF2B5EF4-FFF2-40B4-BE49-F238E27FC236}">
                    <a16:creationId xmlns:a16="http://schemas.microsoft.com/office/drawing/2014/main" id="{11B092FA-E3C9-7329-6DE5-E0E6741328E6}"/>
                  </a:ext>
                </a:extLst>
              </p:cNvPr>
              <p:cNvSpPr/>
              <p:nvPr/>
            </p:nvSpPr>
            <p:spPr>
              <a:xfrm>
                <a:off x="3466359" y="2795931"/>
                <a:ext cx="4425026" cy="3063471"/>
              </a:xfrm>
              <a:custGeom>
                <a:avLst/>
                <a:gdLst>
                  <a:gd name="connsiteX0" fmla="*/ 3762949 w 4425026"/>
                  <a:gd name="connsiteY0" fmla="*/ 1948641 h 3063471"/>
                  <a:gd name="connsiteX1" fmla="*/ 4385718 w 4425026"/>
                  <a:gd name="connsiteY1" fmla="*/ 971448 h 3063471"/>
                  <a:gd name="connsiteX2" fmla="*/ 2884795 w 4425026"/>
                  <a:gd name="connsiteY2" fmla="*/ 735 h 3063471"/>
                  <a:gd name="connsiteX3" fmla="*/ 1695410 w 4425026"/>
                  <a:gd name="connsiteY3" fmla="*/ 432677 h 3063471"/>
                  <a:gd name="connsiteX4" fmla="*/ 10603 w 4425026"/>
                  <a:gd name="connsiteY4" fmla="*/ 833304 h 3063471"/>
                  <a:gd name="connsiteX5" fmla="*/ 1041789 w 4425026"/>
                  <a:gd name="connsiteY5" fmla="*/ 2175951 h 3063471"/>
                  <a:gd name="connsiteX6" fmla="*/ 2069581 w 4425026"/>
                  <a:gd name="connsiteY6" fmla="*/ 2965634 h 3063471"/>
                  <a:gd name="connsiteX7" fmla="*/ 3154065 w 4425026"/>
                  <a:gd name="connsiteY7" fmla="*/ 2908401 h 3063471"/>
                  <a:gd name="connsiteX8" fmla="*/ 3762949 w 4425026"/>
                  <a:gd name="connsiteY8" fmla="*/ 1948564 h 30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026" h="3063471">
                    <a:moveTo>
                      <a:pt x="3762949" y="1948641"/>
                    </a:moveTo>
                    <a:cubicBezTo>
                      <a:pt x="3885128" y="1533127"/>
                      <a:pt x="4598295" y="1336594"/>
                      <a:pt x="4385718" y="971448"/>
                    </a:cubicBezTo>
                    <a:cubicBezTo>
                      <a:pt x="4184094" y="625586"/>
                      <a:pt x="3287967" y="14927"/>
                      <a:pt x="2884795" y="735"/>
                    </a:cubicBezTo>
                    <a:cubicBezTo>
                      <a:pt x="2443596" y="-14769"/>
                      <a:pt x="2060325" y="217863"/>
                      <a:pt x="1695410" y="432677"/>
                    </a:cubicBezTo>
                    <a:cubicBezTo>
                      <a:pt x="1351399" y="635150"/>
                      <a:pt x="122214" y="447718"/>
                      <a:pt x="10603" y="833304"/>
                    </a:cubicBezTo>
                    <a:cubicBezTo>
                      <a:pt x="-110418" y="1251362"/>
                      <a:pt x="840318" y="1802706"/>
                      <a:pt x="1041789" y="2175951"/>
                    </a:cubicBezTo>
                    <a:cubicBezTo>
                      <a:pt x="1339983" y="2730842"/>
                      <a:pt x="1686617" y="2854485"/>
                      <a:pt x="2069581" y="2965634"/>
                    </a:cubicBezTo>
                    <a:cubicBezTo>
                      <a:pt x="2487022" y="3086809"/>
                      <a:pt x="2789228" y="3124141"/>
                      <a:pt x="3154065" y="2908401"/>
                    </a:cubicBezTo>
                    <a:cubicBezTo>
                      <a:pt x="3494528" y="2707240"/>
                      <a:pt x="3650644" y="2330524"/>
                      <a:pt x="3762949" y="194856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6" name="Freeform: Shape 105">
                <a:extLst>
                  <a:ext uri="{FF2B5EF4-FFF2-40B4-BE49-F238E27FC236}">
                    <a16:creationId xmlns:a16="http://schemas.microsoft.com/office/drawing/2014/main" id="{965C396D-E2B4-73B0-E249-35B0B50971EA}"/>
                  </a:ext>
                </a:extLst>
              </p:cNvPr>
              <p:cNvSpPr/>
              <p:nvPr/>
            </p:nvSpPr>
            <p:spPr>
              <a:xfrm>
                <a:off x="3526436" y="2746166"/>
                <a:ext cx="4516838" cy="3129085"/>
              </a:xfrm>
              <a:custGeom>
                <a:avLst/>
                <a:gdLst>
                  <a:gd name="connsiteX0" fmla="*/ 3753086 w 4516838"/>
                  <a:gd name="connsiteY0" fmla="*/ 2004037 h 3129085"/>
                  <a:gd name="connsiteX1" fmla="*/ 4482992 w 4516838"/>
                  <a:gd name="connsiteY1" fmla="*/ 1005942 h 3129085"/>
                  <a:gd name="connsiteX2" fmla="*/ 2850866 w 4516838"/>
                  <a:gd name="connsiteY2" fmla="*/ 1059 h 3129085"/>
                  <a:gd name="connsiteX3" fmla="*/ 1632171 w 4516838"/>
                  <a:gd name="connsiteY3" fmla="*/ 511136 h 3129085"/>
                  <a:gd name="connsiteX4" fmla="*/ 9147 w 4516838"/>
                  <a:gd name="connsiteY4" fmla="*/ 965447 h 3129085"/>
                  <a:gd name="connsiteX5" fmla="*/ 1011871 w 4516838"/>
                  <a:gd name="connsiteY5" fmla="*/ 2212681 h 3129085"/>
                  <a:gd name="connsiteX6" fmla="*/ 2046065 w 4516838"/>
                  <a:gd name="connsiteY6" fmla="*/ 3075871 h 3129085"/>
                  <a:gd name="connsiteX7" fmla="*/ 3080644 w 4516838"/>
                  <a:gd name="connsiteY7" fmla="*/ 2910345 h 3129085"/>
                  <a:gd name="connsiteX8" fmla="*/ 3753163 w 4516838"/>
                  <a:gd name="connsiteY8" fmla="*/ 2004114 h 31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838" h="3129085">
                    <a:moveTo>
                      <a:pt x="3753086" y="2004037"/>
                    </a:moveTo>
                    <a:cubicBezTo>
                      <a:pt x="3864928" y="1598166"/>
                      <a:pt x="4692561" y="1365534"/>
                      <a:pt x="4482992" y="1005942"/>
                    </a:cubicBezTo>
                    <a:cubicBezTo>
                      <a:pt x="4274888" y="649589"/>
                      <a:pt x="3260286" y="21962"/>
                      <a:pt x="2850866" y="1059"/>
                    </a:cubicBezTo>
                    <a:cubicBezTo>
                      <a:pt x="2423783" y="-20770"/>
                      <a:pt x="1990992" y="299870"/>
                      <a:pt x="1632171" y="511136"/>
                    </a:cubicBezTo>
                    <a:cubicBezTo>
                      <a:pt x="1276976" y="720166"/>
                      <a:pt x="115667" y="570837"/>
                      <a:pt x="9147" y="965447"/>
                    </a:cubicBezTo>
                    <a:cubicBezTo>
                      <a:pt x="-100767" y="1372553"/>
                      <a:pt x="812252" y="1847149"/>
                      <a:pt x="1011871" y="2212681"/>
                    </a:cubicBezTo>
                    <a:cubicBezTo>
                      <a:pt x="1302892" y="2748444"/>
                      <a:pt x="1654000" y="2969583"/>
                      <a:pt x="2046065" y="3075871"/>
                    </a:cubicBezTo>
                    <a:cubicBezTo>
                      <a:pt x="2452939" y="3186094"/>
                      <a:pt x="2721978" y="3122305"/>
                      <a:pt x="3080644" y="2910345"/>
                    </a:cubicBezTo>
                    <a:cubicBezTo>
                      <a:pt x="3431906" y="2702935"/>
                      <a:pt x="3645563" y="2394405"/>
                      <a:pt x="3753163" y="200411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7" name="Freeform: Shape 106">
                <a:extLst>
                  <a:ext uri="{FF2B5EF4-FFF2-40B4-BE49-F238E27FC236}">
                    <a16:creationId xmlns:a16="http://schemas.microsoft.com/office/drawing/2014/main" id="{D4660063-0BA0-E9F8-3649-3A3CEB36269D}"/>
                  </a:ext>
                </a:extLst>
              </p:cNvPr>
              <p:cNvSpPr/>
              <p:nvPr/>
            </p:nvSpPr>
            <p:spPr>
              <a:xfrm>
                <a:off x="3586413" y="2696421"/>
                <a:ext cx="4609879" cy="3215724"/>
              </a:xfrm>
              <a:custGeom>
                <a:avLst/>
                <a:gdLst>
                  <a:gd name="connsiteX0" fmla="*/ 3743322 w 4609879"/>
                  <a:gd name="connsiteY0" fmla="*/ 2059413 h 3215724"/>
                  <a:gd name="connsiteX1" fmla="*/ 4580365 w 4609879"/>
                  <a:gd name="connsiteY1" fmla="*/ 1040414 h 3215724"/>
                  <a:gd name="connsiteX2" fmla="*/ 2817037 w 4609879"/>
                  <a:gd name="connsiteY2" fmla="*/ 1361 h 3215724"/>
                  <a:gd name="connsiteX3" fmla="*/ 1568955 w 4609879"/>
                  <a:gd name="connsiteY3" fmla="*/ 589575 h 3215724"/>
                  <a:gd name="connsiteX4" fmla="*/ 7791 w 4609879"/>
                  <a:gd name="connsiteY4" fmla="*/ 1097493 h 3215724"/>
                  <a:gd name="connsiteX5" fmla="*/ 981976 w 4609879"/>
                  <a:gd name="connsiteY5" fmla="*/ 2249313 h 3215724"/>
                  <a:gd name="connsiteX6" fmla="*/ 2022571 w 4609879"/>
                  <a:gd name="connsiteY6" fmla="*/ 3185934 h 3215724"/>
                  <a:gd name="connsiteX7" fmla="*/ 3007169 w 4609879"/>
                  <a:gd name="connsiteY7" fmla="*/ 2912190 h 3215724"/>
                  <a:gd name="connsiteX8" fmla="*/ 3743322 w 4609879"/>
                  <a:gd name="connsiteY8" fmla="*/ 2059567 h 32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9879" h="3215724">
                    <a:moveTo>
                      <a:pt x="3743322" y="2059413"/>
                    </a:moveTo>
                    <a:cubicBezTo>
                      <a:pt x="3845138" y="1663337"/>
                      <a:pt x="4786926" y="1394376"/>
                      <a:pt x="4580365" y="1040414"/>
                    </a:cubicBezTo>
                    <a:cubicBezTo>
                      <a:pt x="4365783" y="673495"/>
                      <a:pt x="3232782" y="29284"/>
                      <a:pt x="2817037" y="1361"/>
                    </a:cubicBezTo>
                    <a:cubicBezTo>
                      <a:pt x="2401292" y="-26560"/>
                      <a:pt x="1921836" y="381934"/>
                      <a:pt x="1568955" y="589575"/>
                    </a:cubicBezTo>
                    <a:cubicBezTo>
                      <a:pt x="1202498" y="805237"/>
                      <a:pt x="108757" y="693858"/>
                      <a:pt x="7791" y="1097493"/>
                    </a:cubicBezTo>
                    <a:cubicBezTo>
                      <a:pt x="-91324" y="1493568"/>
                      <a:pt x="784362" y="1891418"/>
                      <a:pt x="981976" y="2249313"/>
                    </a:cubicBezTo>
                    <a:cubicBezTo>
                      <a:pt x="1265746" y="2765947"/>
                      <a:pt x="1621328" y="3084968"/>
                      <a:pt x="2022571" y="3185934"/>
                    </a:cubicBezTo>
                    <a:cubicBezTo>
                      <a:pt x="2418724" y="3285589"/>
                      <a:pt x="2654827" y="3120217"/>
                      <a:pt x="3007169" y="2912190"/>
                    </a:cubicBezTo>
                    <a:cubicBezTo>
                      <a:pt x="3369229" y="2698533"/>
                      <a:pt x="3640813" y="2458265"/>
                      <a:pt x="3743322" y="2059567"/>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8" name="Freeform: Shape 107">
                <a:extLst>
                  <a:ext uri="{FF2B5EF4-FFF2-40B4-BE49-F238E27FC236}">
                    <a16:creationId xmlns:a16="http://schemas.microsoft.com/office/drawing/2014/main" id="{EB83C145-F36B-0B8C-313E-B7F3EB163ABC}"/>
                  </a:ext>
                </a:extLst>
              </p:cNvPr>
              <p:cNvSpPr/>
              <p:nvPr/>
            </p:nvSpPr>
            <p:spPr>
              <a:xfrm>
                <a:off x="3646345" y="2646648"/>
                <a:ext cx="4703818" cy="3313713"/>
              </a:xfrm>
              <a:custGeom>
                <a:avLst/>
                <a:gdLst>
                  <a:gd name="connsiteX0" fmla="*/ 3733681 w 4703818"/>
                  <a:gd name="connsiteY0" fmla="*/ 2114893 h 3313713"/>
                  <a:gd name="connsiteX1" fmla="*/ 4677784 w 4703818"/>
                  <a:gd name="connsiteY1" fmla="*/ 1074915 h 3313713"/>
                  <a:gd name="connsiteX2" fmla="*/ 2783330 w 4703818"/>
                  <a:gd name="connsiteY2" fmla="*/ 1615 h 3313713"/>
                  <a:gd name="connsiteX3" fmla="*/ 1505937 w 4703818"/>
                  <a:gd name="connsiteY3" fmla="*/ 667886 h 3313713"/>
                  <a:gd name="connsiteX4" fmla="*/ 6557 w 4703818"/>
                  <a:gd name="connsiteY4" fmla="*/ 1229411 h 3313713"/>
                  <a:gd name="connsiteX5" fmla="*/ 952280 w 4703818"/>
                  <a:gd name="connsiteY5" fmla="*/ 2285819 h 3313713"/>
                  <a:gd name="connsiteX6" fmla="*/ 1999200 w 4703818"/>
                  <a:gd name="connsiteY6" fmla="*/ 3295947 h 3313713"/>
                  <a:gd name="connsiteX7" fmla="*/ 2933893 w 4703818"/>
                  <a:gd name="connsiteY7" fmla="*/ 2913910 h 3313713"/>
                  <a:gd name="connsiteX8" fmla="*/ 3733681 w 4703818"/>
                  <a:gd name="connsiteY8" fmla="*/ 2114816 h 33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818" h="3313713">
                    <a:moveTo>
                      <a:pt x="3733681" y="2114893"/>
                    </a:moveTo>
                    <a:cubicBezTo>
                      <a:pt x="3825777" y="1728690"/>
                      <a:pt x="4881491" y="1423323"/>
                      <a:pt x="4677784" y="1074915"/>
                    </a:cubicBezTo>
                    <a:cubicBezTo>
                      <a:pt x="4456722" y="697428"/>
                      <a:pt x="3205245" y="37019"/>
                      <a:pt x="2783330" y="1615"/>
                    </a:cubicBezTo>
                    <a:cubicBezTo>
                      <a:pt x="2384478" y="-31860"/>
                      <a:pt x="1852725" y="463871"/>
                      <a:pt x="1505937" y="667886"/>
                    </a:cubicBezTo>
                    <a:cubicBezTo>
                      <a:pt x="1128296" y="890105"/>
                      <a:pt x="101738" y="816675"/>
                      <a:pt x="6557" y="1229411"/>
                    </a:cubicBezTo>
                    <a:cubicBezTo>
                      <a:pt x="-82223" y="1614457"/>
                      <a:pt x="756517" y="1935560"/>
                      <a:pt x="952280" y="2285819"/>
                    </a:cubicBezTo>
                    <a:cubicBezTo>
                      <a:pt x="1228877" y="2783324"/>
                      <a:pt x="1588778" y="3200611"/>
                      <a:pt x="1999200" y="3295947"/>
                    </a:cubicBezTo>
                    <a:cubicBezTo>
                      <a:pt x="2384478" y="3385421"/>
                      <a:pt x="2587799" y="3118157"/>
                      <a:pt x="2933893" y="2913910"/>
                    </a:cubicBezTo>
                    <a:cubicBezTo>
                      <a:pt x="3306752" y="2694082"/>
                      <a:pt x="3636494" y="2522076"/>
                      <a:pt x="3733681" y="2114816"/>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9" name="Freeform: Shape 108">
                <a:extLst>
                  <a:ext uri="{FF2B5EF4-FFF2-40B4-BE49-F238E27FC236}">
                    <a16:creationId xmlns:a16="http://schemas.microsoft.com/office/drawing/2014/main" id="{1610ABEA-1688-8CB0-B420-5C2B77CBC243}"/>
                  </a:ext>
                </a:extLst>
              </p:cNvPr>
              <p:cNvSpPr/>
              <p:nvPr/>
            </p:nvSpPr>
            <p:spPr>
              <a:xfrm>
                <a:off x="3706188" y="2596973"/>
                <a:ext cx="4798420" cy="3416920"/>
              </a:xfrm>
              <a:custGeom>
                <a:avLst/>
                <a:gdLst>
                  <a:gd name="connsiteX0" fmla="*/ 3724051 w 4798420"/>
                  <a:gd name="connsiteY0" fmla="*/ 2170199 h 3416920"/>
                  <a:gd name="connsiteX1" fmla="*/ 4775292 w 4798420"/>
                  <a:gd name="connsiteY1" fmla="*/ 1109318 h 3416920"/>
                  <a:gd name="connsiteX2" fmla="*/ 2749635 w 4798420"/>
                  <a:gd name="connsiteY2" fmla="*/ 1848 h 3416920"/>
                  <a:gd name="connsiteX3" fmla="*/ 1442932 w 4798420"/>
                  <a:gd name="connsiteY3" fmla="*/ 746255 h 3416920"/>
                  <a:gd name="connsiteX4" fmla="*/ 5412 w 4798420"/>
                  <a:gd name="connsiteY4" fmla="*/ 1361387 h 3416920"/>
                  <a:gd name="connsiteX5" fmla="*/ 922596 w 4798420"/>
                  <a:gd name="connsiteY5" fmla="*/ 2322304 h 3416920"/>
                  <a:gd name="connsiteX6" fmla="*/ 1975918 w 4798420"/>
                  <a:gd name="connsiteY6" fmla="*/ 3405863 h 3416920"/>
                  <a:gd name="connsiteX7" fmla="*/ 2860706 w 4798420"/>
                  <a:gd name="connsiteY7" fmla="*/ 2915608 h 3416920"/>
                  <a:gd name="connsiteX8" fmla="*/ 3724129 w 4798420"/>
                  <a:gd name="connsiteY8" fmla="*/ 2170122 h 34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420" h="3416920">
                    <a:moveTo>
                      <a:pt x="3724051" y="2170199"/>
                    </a:moveTo>
                    <a:cubicBezTo>
                      <a:pt x="3806815" y="1793946"/>
                      <a:pt x="4975991" y="1452172"/>
                      <a:pt x="4775292" y="1109318"/>
                    </a:cubicBezTo>
                    <a:cubicBezTo>
                      <a:pt x="4547751" y="721341"/>
                      <a:pt x="3177798" y="45042"/>
                      <a:pt x="2749635" y="1848"/>
                    </a:cubicBezTo>
                    <a:cubicBezTo>
                      <a:pt x="2364821" y="-36950"/>
                      <a:pt x="1783627" y="545787"/>
                      <a:pt x="1442932" y="746255"/>
                    </a:cubicBezTo>
                    <a:cubicBezTo>
                      <a:pt x="1054030" y="975107"/>
                      <a:pt x="94192" y="939472"/>
                      <a:pt x="5412" y="1361387"/>
                    </a:cubicBezTo>
                    <a:cubicBezTo>
                      <a:pt x="-73263" y="1735248"/>
                      <a:pt x="728761" y="1979759"/>
                      <a:pt x="922596" y="2322304"/>
                    </a:cubicBezTo>
                    <a:cubicBezTo>
                      <a:pt x="1191943" y="2800681"/>
                      <a:pt x="1556163" y="3316697"/>
                      <a:pt x="1975918" y="3405863"/>
                    </a:cubicBezTo>
                    <a:cubicBezTo>
                      <a:pt x="2350320" y="3485463"/>
                      <a:pt x="2520860" y="3115999"/>
                      <a:pt x="2860706" y="2915608"/>
                    </a:cubicBezTo>
                    <a:cubicBezTo>
                      <a:pt x="3244364" y="2689532"/>
                      <a:pt x="3632649" y="2585944"/>
                      <a:pt x="3724129" y="2170122"/>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0" name="Freeform: Shape 109">
                <a:extLst>
                  <a:ext uri="{FF2B5EF4-FFF2-40B4-BE49-F238E27FC236}">
                    <a16:creationId xmlns:a16="http://schemas.microsoft.com/office/drawing/2014/main" id="{23EB92F7-6339-AEEA-93F6-9792CFCAB387}"/>
                  </a:ext>
                </a:extLst>
              </p:cNvPr>
              <p:cNvSpPr/>
              <p:nvPr/>
            </p:nvSpPr>
            <p:spPr>
              <a:xfrm>
                <a:off x="3765757" y="2547325"/>
                <a:ext cx="4893698" cy="3522930"/>
              </a:xfrm>
              <a:custGeom>
                <a:avLst/>
                <a:gdLst>
                  <a:gd name="connsiteX0" fmla="*/ 3714695 w 4893698"/>
                  <a:gd name="connsiteY0" fmla="*/ 2225478 h 3522930"/>
                  <a:gd name="connsiteX1" fmla="*/ 4872995 w 4893698"/>
                  <a:gd name="connsiteY1" fmla="*/ 1143693 h 3522930"/>
                  <a:gd name="connsiteX2" fmla="*/ 2716137 w 4893698"/>
                  <a:gd name="connsiteY2" fmla="*/ 2054 h 3522930"/>
                  <a:gd name="connsiteX3" fmla="*/ 1380123 w 4893698"/>
                  <a:gd name="connsiteY3" fmla="*/ 824596 h 3522930"/>
                  <a:gd name="connsiteX4" fmla="*/ 4386 w 4893698"/>
                  <a:gd name="connsiteY4" fmla="*/ 1493335 h 3522930"/>
                  <a:gd name="connsiteX5" fmla="*/ 893031 w 4893698"/>
                  <a:gd name="connsiteY5" fmla="*/ 2358840 h 3522930"/>
                  <a:gd name="connsiteX6" fmla="*/ 1952756 w 4893698"/>
                  <a:gd name="connsiteY6" fmla="*/ 3515905 h 3522930"/>
                  <a:gd name="connsiteX7" fmla="*/ 2787562 w 4893698"/>
                  <a:gd name="connsiteY7" fmla="*/ 2917357 h 3522930"/>
                  <a:gd name="connsiteX8" fmla="*/ 3714541 w 4893698"/>
                  <a:gd name="connsiteY8" fmla="*/ 2225478 h 352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698" h="3522930">
                    <a:moveTo>
                      <a:pt x="3714695" y="2225478"/>
                    </a:moveTo>
                    <a:cubicBezTo>
                      <a:pt x="3788357" y="1859175"/>
                      <a:pt x="5070764" y="1480917"/>
                      <a:pt x="4872995" y="1143693"/>
                    </a:cubicBezTo>
                    <a:cubicBezTo>
                      <a:pt x="4639053" y="745149"/>
                      <a:pt x="3150470" y="53347"/>
                      <a:pt x="2716137" y="2054"/>
                    </a:cubicBezTo>
                    <a:cubicBezTo>
                      <a:pt x="2345360" y="-41757"/>
                      <a:pt x="1714801" y="627676"/>
                      <a:pt x="1380123" y="824596"/>
                    </a:cubicBezTo>
                    <a:cubicBezTo>
                      <a:pt x="980036" y="1060081"/>
                      <a:pt x="86455" y="1062164"/>
                      <a:pt x="4386" y="1493335"/>
                    </a:cubicBezTo>
                    <a:cubicBezTo>
                      <a:pt x="-64647" y="1856012"/>
                      <a:pt x="701202" y="2023930"/>
                      <a:pt x="893031" y="2358840"/>
                    </a:cubicBezTo>
                    <a:cubicBezTo>
                      <a:pt x="1155205" y="2818087"/>
                      <a:pt x="1523590" y="3433219"/>
                      <a:pt x="1952756" y="3515905"/>
                    </a:cubicBezTo>
                    <a:cubicBezTo>
                      <a:pt x="2316282" y="3585942"/>
                      <a:pt x="2454040" y="3113968"/>
                      <a:pt x="2787562" y="2917357"/>
                    </a:cubicBezTo>
                    <a:cubicBezTo>
                      <a:pt x="3182018" y="2685033"/>
                      <a:pt x="3629232" y="2649938"/>
                      <a:pt x="3714541" y="2225478"/>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1" name="Freeform: Shape 110">
                <a:extLst>
                  <a:ext uri="{FF2B5EF4-FFF2-40B4-BE49-F238E27FC236}">
                    <a16:creationId xmlns:a16="http://schemas.microsoft.com/office/drawing/2014/main" id="{3516A88B-690F-C790-8107-72C50A130E2B}"/>
                  </a:ext>
                </a:extLst>
              </p:cNvPr>
              <p:cNvSpPr/>
              <p:nvPr/>
            </p:nvSpPr>
            <p:spPr>
              <a:xfrm>
                <a:off x="3825389" y="2497697"/>
                <a:ext cx="4989429" cy="3630406"/>
              </a:xfrm>
              <a:custGeom>
                <a:avLst/>
                <a:gdLst>
                  <a:gd name="connsiteX0" fmla="*/ 3705354 w 4989429"/>
                  <a:gd name="connsiteY0" fmla="*/ 2280737 h 3630406"/>
                  <a:gd name="connsiteX1" fmla="*/ 4970792 w 4989429"/>
                  <a:gd name="connsiteY1" fmla="*/ 1178049 h 3630406"/>
                  <a:gd name="connsiteX2" fmla="*/ 2682730 w 4989429"/>
                  <a:gd name="connsiteY2" fmla="*/ 2241 h 3630406"/>
                  <a:gd name="connsiteX3" fmla="*/ 1317406 w 4989429"/>
                  <a:gd name="connsiteY3" fmla="*/ 902918 h 3630406"/>
                  <a:gd name="connsiteX4" fmla="*/ 3453 w 4989429"/>
                  <a:gd name="connsiteY4" fmla="*/ 1625341 h 3630406"/>
                  <a:gd name="connsiteX5" fmla="*/ 863635 w 4989429"/>
                  <a:gd name="connsiteY5" fmla="*/ 2395433 h 3630406"/>
                  <a:gd name="connsiteX6" fmla="*/ 1929762 w 4989429"/>
                  <a:gd name="connsiteY6" fmla="*/ 3625929 h 3630406"/>
                  <a:gd name="connsiteX7" fmla="*/ 2714663 w 4989429"/>
                  <a:gd name="connsiteY7" fmla="*/ 2919163 h 3630406"/>
                  <a:gd name="connsiteX8" fmla="*/ 3705277 w 4989429"/>
                  <a:gd name="connsiteY8" fmla="*/ 2280814 h 363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429" h="3630406">
                    <a:moveTo>
                      <a:pt x="3705354" y="2280737"/>
                    </a:moveTo>
                    <a:cubicBezTo>
                      <a:pt x="3770145" y="1924384"/>
                      <a:pt x="5165629" y="1509720"/>
                      <a:pt x="4970792" y="1178049"/>
                    </a:cubicBezTo>
                    <a:cubicBezTo>
                      <a:pt x="4730370" y="769015"/>
                      <a:pt x="3123080" y="62173"/>
                      <a:pt x="2682730" y="2241"/>
                    </a:cubicBezTo>
                    <a:cubicBezTo>
                      <a:pt x="2325838" y="-46353"/>
                      <a:pt x="1645991" y="709546"/>
                      <a:pt x="1317406" y="902918"/>
                    </a:cubicBezTo>
                    <a:cubicBezTo>
                      <a:pt x="906058" y="1144960"/>
                      <a:pt x="78271" y="1184760"/>
                      <a:pt x="3453" y="1625341"/>
                    </a:cubicBezTo>
                    <a:cubicBezTo>
                      <a:pt x="-56171" y="1976757"/>
                      <a:pt x="673658" y="2068236"/>
                      <a:pt x="863635" y="2395433"/>
                    </a:cubicBezTo>
                    <a:cubicBezTo>
                      <a:pt x="1118636" y="2835628"/>
                      <a:pt x="1491186" y="3550339"/>
                      <a:pt x="1929762" y="3625929"/>
                    </a:cubicBezTo>
                    <a:cubicBezTo>
                      <a:pt x="2282335" y="3686709"/>
                      <a:pt x="2387313" y="3111917"/>
                      <a:pt x="2714663" y="2919163"/>
                    </a:cubicBezTo>
                    <a:cubicBezTo>
                      <a:pt x="3119918" y="2680592"/>
                      <a:pt x="3626525" y="2714067"/>
                      <a:pt x="3705277" y="228081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2" name="Freeform: Shape 111">
                <a:extLst>
                  <a:ext uri="{FF2B5EF4-FFF2-40B4-BE49-F238E27FC236}">
                    <a16:creationId xmlns:a16="http://schemas.microsoft.com/office/drawing/2014/main" id="{B4109621-74A8-4CBA-A1F6-AE6E7E21F667}"/>
                  </a:ext>
                </a:extLst>
              </p:cNvPr>
              <p:cNvSpPr/>
              <p:nvPr/>
            </p:nvSpPr>
            <p:spPr>
              <a:xfrm>
                <a:off x="3884910" y="2448010"/>
                <a:ext cx="5085470" cy="3738674"/>
              </a:xfrm>
              <a:custGeom>
                <a:avLst/>
                <a:gdLst>
                  <a:gd name="connsiteX0" fmla="*/ 5068621 w 5085470"/>
                  <a:gd name="connsiteY0" fmla="*/ 1212464 h 3738674"/>
                  <a:gd name="connsiteX1" fmla="*/ 2649357 w 5085470"/>
                  <a:gd name="connsiteY1" fmla="*/ 2408 h 3738674"/>
                  <a:gd name="connsiteX2" fmla="*/ 1254723 w 5085470"/>
                  <a:gd name="connsiteY2" fmla="*/ 981143 h 3738674"/>
                  <a:gd name="connsiteX3" fmla="*/ 2629 w 5085470"/>
                  <a:gd name="connsiteY3" fmla="*/ 1757174 h 3738674"/>
                  <a:gd name="connsiteX4" fmla="*/ 834273 w 5085470"/>
                  <a:gd name="connsiteY4" fmla="*/ 2431853 h 3738674"/>
                  <a:gd name="connsiteX5" fmla="*/ 1906801 w 5085470"/>
                  <a:gd name="connsiteY5" fmla="*/ 3735856 h 3738674"/>
                  <a:gd name="connsiteX6" fmla="*/ 2641798 w 5085470"/>
                  <a:gd name="connsiteY6" fmla="*/ 2920796 h 3738674"/>
                  <a:gd name="connsiteX7" fmla="*/ 3696046 w 5085470"/>
                  <a:gd name="connsiteY7" fmla="*/ 2336054 h 3738674"/>
                  <a:gd name="connsiteX8" fmla="*/ 5068621 w 5085470"/>
                  <a:gd name="connsiteY8" fmla="*/ 1212464 h 37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5470" h="3738674">
                    <a:moveTo>
                      <a:pt x="5068621" y="1212464"/>
                    </a:moveTo>
                    <a:cubicBezTo>
                      <a:pt x="4821720" y="792863"/>
                      <a:pt x="3095646" y="71519"/>
                      <a:pt x="2649357" y="2408"/>
                    </a:cubicBezTo>
                    <a:cubicBezTo>
                      <a:pt x="2306348" y="-50736"/>
                      <a:pt x="1577214" y="791397"/>
                      <a:pt x="1254723" y="981143"/>
                    </a:cubicBezTo>
                    <a:cubicBezTo>
                      <a:pt x="832190" y="1229819"/>
                      <a:pt x="69503" y="1307260"/>
                      <a:pt x="2629" y="1757174"/>
                    </a:cubicBezTo>
                    <a:cubicBezTo>
                      <a:pt x="-47970" y="2097406"/>
                      <a:pt x="646301" y="2112292"/>
                      <a:pt x="834273" y="2431853"/>
                    </a:cubicBezTo>
                    <a:cubicBezTo>
                      <a:pt x="1082023" y="2852919"/>
                      <a:pt x="1458738" y="3667825"/>
                      <a:pt x="1906801" y="3735856"/>
                    </a:cubicBezTo>
                    <a:cubicBezTo>
                      <a:pt x="2248499" y="3787689"/>
                      <a:pt x="2320695" y="3109771"/>
                      <a:pt x="2641798" y="2920796"/>
                    </a:cubicBezTo>
                    <a:cubicBezTo>
                      <a:pt x="3057851" y="2675977"/>
                      <a:pt x="3624313" y="2778024"/>
                      <a:pt x="3696046" y="2336054"/>
                    </a:cubicBezTo>
                    <a:cubicBezTo>
                      <a:pt x="3752276" y="1989652"/>
                      <a:pt x="5260450" y="1538503"/>
                      <a:pt x="5068621" y="121246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88" name="Graphic 5">
              <a:extLst>
                <a:ext uri="{FF2B5EF4-FFF2-40B4-BE49-F238E27FC236}">
                  <a16:creationId xmlns:a16="http://schemas.microsoft.com/office/drawing/2014/main" id="{5485FEBB-611A-125D-51DF-6FE7BEDD8C45}"/>
                </a:ext>
              </a:extLst>
            </p:cNvPr>
            <p:cNvGrpSpPr/>
            <p:nvPr/>
          </p:nvGrpSpPr>
          <p:grpSpPr>
            <a:xfrm rot="2104378">
              <a:off x="-6412179" y="232532"/>
              <a:ext cx="2239898" cy="2863531"/>
              <a:chOff x="4061078" y="1549502"/>
              <a:chExt cx="3873961" cy="4952549"/>
            </a:xfrm>
            <a:noFill/>
          </p:grpSpPr>
          <p:sp>
            <p:nvSpPr>
              <p:cNvPr id="89" name="Freeform: Shape 88">
                <a:extLst>
                  <a:ext uri="{FF2B5EF4-FFF2-40B4-BE49-F238E27FC236}">
                    <a16:creationId xmlns:a16="http://schemas.microsoft.com/office/drawing/2014/main" id="{F37A341E-BA3A-FF02-7A8C-B25F32E87959}"/>
                  </a:ext>
                </a:extLst>
              </p:cNvPr>
              <p:cNvSpPr/>
              <p:nvPr/>
            </p:nvSpPr>
            <p:spPr>
              <a:xfrm>
                <a:off x="4475868" y="1549502"/>
                <a:ext cx="3007008" cy="4952549"/>
              </a:xfrm>
              <a:custGeom>
                <a:avLst/>
                <a:gdLst>
                  <a:gd name="connsiteX0" fmla="*/ 2976817 w 3007008"/>
                  <a:gd name="connsiteY0" fmla="*/ 2669180 h 4952549"/>
                  <a:gd name="connsiteX1" fmla="*/ 2432801 w 3007008"/>
                  <a:gd name="connsiteY1" fmla="*/ 1308330 h 4952549"/>
                  <a:gd name="connsiteX2" fmla="*/ 1795840 w 3007008"/>
                  <a:gd name="connsiteY2" fmla="*/ 7 h 4952549"/>
                  <a:gd name="connsiteX3" fmla="*/ 437072 w 3007008"/>
                  <a:gd name="connsiteY3" fmla="*/ 1607682 h 4952549"/>
                  <a:gd name="connsiteX4" fmla="*/ 310112 w 3007008"/>
                  <a:gd name="connsiteY4" fmla="*/ 2718545 h 4952549"/>
                  <a:gd name="connsiteX5" fmla="*/ 413007 w 3007008"/>
                  <a:gd name="connsiteY5" fmla="*/ 3875302 h 4952549"/>
                  <a:gd name="connsiteX6" fmla="*/ 1776248 w 3007008"/>
                  <a:gd name="connsiteY6" fmla="*/ 4952536 h 4952549"/>
                  <a:gd name="connsiteX7" fmla="*/ 2522815 w 3007008"/>
                  <a:gd name="connsiteY7" fmla="*/ 3870057 h 4952549"/>
                  <a:gd name="connsiteX8" fmla="*/ 2976817 w 3007008"/>
                  <a:gd name="connsiteY8" fmla="*/ 2669180 h 495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008" h="4952549">
                    <a:moveTo>
                      <a:pt x="2976817" y="2669180"/>
                    </a:moveTo>
                    <a:cubicBezTo>
                      <a:pt x="2795478" y="2205613"/>
                      <a:pt x="2780206" y="1596883"/>
                      <a:pt x="2432801" y="1308330"/>
                    </a:cubicBezTo>
                    <a:cubicBezTo>
                      <a:pt x="2165768" y="1086497"/>
                      <a:pt x="2170087" y="2861"/>
                      <a:pt x="1795840" y="7"/>
                    </a:cubicBezTo>
                    <a:cubicBezTo>
                      <a:pt x="1305585" y="-3772"/>
                      <a:pt x="857599" y="1434442"/>
                      <a:pt x="437072" y="1607682"/>
                    </a:cubicBezTo>
                    <a:cubicBezTo>
                      <a:pt x="-439463" y="1968739"/>
                      <a:pt x="265838" y="2328563"/>
                      <a:pt x="310112" y="2718545"/>
                    </a:cubicBezTo>
                    <a:cubicBezTo>
                      <a:pt x="365185" y="3203940"/>
                      <a:pt x="63519" y="3586749"/>
                      <a:pt x="413007" y="3875302"/>
                    </a:cubicBezTo>
                    <a:cubicBezTo>
                      <a:pt x="679500" y="4095361"/>
                      <a:pt x="1403775" y="4949682"/>
                      <a:pt x="1776248" y="4952536"/>
                    </a:cubicBezTo>
                    <a:cubicBezTo>
                      <a:pt x="2258944" y="4956238"/>
                      <a:pt x="2234184" y="4212294"/>
                      <a:pt x="2522815" y="3870057"/>
                    </a:cubicBezTo>
                    <a:cubicBezTo>
                      <a:pt x="2749045" y="3601790"/>
                      <a:pt x="3114576" y="3021444"/>
                      <a:pt x="2976817" y="2669180"/>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0" name="Freeform: Shape 89">
                <a:extLst>
                  <a:ext uri="{FF2B5EF4-FFF2-40B4-BE49-F238E27FC236}">
                    <a16:creationId xmlns:a16="http://schemas.microsoft.com/office/drawing/2014/main" id="{88377846-7CCB-07AA-4749-71642D060DDD}"/>
                  </a:ext>
                </a:extLst>
              </p:cNvPr>
              <p:cNvSpPr/>
              <p:nvPr/>
            </p:nvSpPr>
            <p:spPr>
              <a:xfrm>
                <a:off x="4482456" y="1627788"/>
                <a:ext cx="3018571" cy="4778052"/>
              </a:xfrm>
              <a:custGeom>
                <a:avLst/>
                <a:gdLst>
                  <a:gd name="connsiteX0" fmla="*/ 1752691 w 3018571"/>
                  <a:gd name="connsiteY0" fmla="*/ 4776677 h 4778052"/>
                  <a:gd name="connsiteX1" fmla="*/ 2591277 w 3018571"/>
                  <a:gd name="connsiteY1" fmla="*/ 3811826 h 4778052"/>
                  <a:gd name="connsiteX2" fmla="*/ 2984730 w 3018571"/>
                  <a:gd name="connsiteY2" fmla="*/ 2584107 h 4778052"/>
                  <a:gd name="connsiteX3" fmla="*/ 2466168 w 3018571"/>
                  <a:gd name="connsiteY3" fmla="*/ 1202817 h 4778052"/>
                  <a:gd name="connsiteX4" fmla="*/ 1720373 w 3018571"/>
                  <a:gd name="connsiteY4" fmla="*/ 11 h 4778052"/>
                  <a:gd name="connsiteX5" fmla="*/ 440974 w 3018571"/>
                  <a:gd name="connsiteY5" fmla="*/ 1547522 h 4778052"/>
                  <a:gd name="connsiteX6" fmla="*/ 238116 w 3018571"/>
                  <a:gd name="connsiteY6" fmla="*/ 2690858 h 4778052"/>
                  <a:gd name="connsiteX7" fmla="*/ 359985 w 3018571"/>
                  <a:gd name="connsiteY7" fmla="*/ 3853863 h 4778052"/>
                  <a:gd name="connsiteX8" fmla="*/ 1752691 w 3018571"/>
                  <a:gd name="connsiteY8" fmla="*/ 4776754 h 477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571" h="4778052">
                    <a:moveTo>
                      <a:pt x="1752691" y="4776677"/>
                    </a:moveTo>
                    <a:cubicBezTo>
                      <a:pt x="2216181" y="4812235"/>
                      <a:pt x="2306966" y="4149435"/>
                      <a:pt x="2591277" y="3811826"/>
                    </a:cubicBezTo>
                    <a:cubicBezTo>
                      <a:pt x="2825220" y="3533917"/>
                      <a:pt x="3119172" y="2944162"/>
                      <a:pt x="2984730" y="2584107"/>
                    </a:cubicBezTo>
                    <a:cubicBezTo>
                      <a:pt x="2815579" y="2131107"/>
                      <a:pt x="2808174" y="1486896"/>
                      <a:pt x="2466168" y="1202817"/>
                    </a:cubicBezTo>
                    <a:cubicBezTo>
                      <a:pt x="2189185" y="972730"/>
                      <a:pt x="2101099" y="-3845"/>
                      <a:pt x="1720373" y="11"/>
                    </a:cubicBezTo>
                    <a:cubicBezTo>
                      <a:pt x="1244079" y="4794"/>
                      <a:pt x="830648" y="1354614"/>
                      <a:pt x="440974" y="1547522"/>
                    </a:cubicBezTo>
                    <a:cubicBezTo>
                      <a:pt x="-382030" y="1955091"/>
                      <a:pt x="190216" y="2298408"/>
                      <a:pt x="238116" y="2690858"/>
                    </a:cubicBezTo>
                    <a:cubicBezTo>
                      <a:pt x="294422" y="3162909"/>
                      <a:pt x="16205" y="3569861"/>
                      <a:pt x="359985" y="3853863"/>
                    </a:cubicBezTo>
                    <a:cubicBezTo>
                      <a:pt x="635965" y="4081944"/>
                      <a:pt x="1362169" y="4746827"/>
                      <a:pt x="1752691" y="4776754"/>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1" name="Freeform: Shape 90">
                <a:extLst>
                  <a:ext uri="{FF2B5EF4-FFF2-40B4-BE49-F238E27FC236}">
                    <a16:creationId xmlns:a16="http://schemas.microsoft.com/office/drawing/2014/main" id="{F7878C1E-EE7D-BBDA-513D-9BBA300C23B3}"/>
                  </a:ext>
                </a:extLst>
              </p:cNvPr>
              <p:cNvSpPr/>
              <p:nvPr/>
            </p:nvSpPr>
            <p:spPr>
              <a:xfrm>
                <a:off x="4484173" y="1705758"/>
                <a:ext cx="3036493" cy="4605873"/>
              </a:xfrm>
              <a:custGeom>
                <a:avLst/>
                <a:gdLst>
                  <a:gd name="connsiteX0" fmla="*/ 1734082 w 3036493"/>
                  <a:gd name="connsiteY0" fmla="*/ 4601058 h 4605873"/>
                  <a:gd name="connsiteX1" fmla="*/ 2664764 w 3036493"/>
                  <a:gd name="connsiteY1" fmla="*/ 3753833 h 4605873"/>
                  <a:gd name="connsiteX2" fmla="*/ 2997591 w 3036493"/>
                  <a:gd name="connsiteY2" fmla="*/ 2499272 h 4605873"/>
                  <a:gd name="connsiteX3" fmla="*/ 2504559 w 3036493"/>
                  <a:gd name="connsiteY3" fmla="*/ 1097465 h 4605873"/>
                  <a:gd name="connsiteX4" fmla="*/ 1649930 w 3036493"/>
                  <a:gd name="connsiteY4" fmla="*/ 100 h 4605873"/>
                  <a:gd name="connsiteX5" fmla="*/ 449901 w 3036493"/>
                  <a:gd name="connsiteY5" fmla="*/ 1487524 h 4605873"/>
                  <a:gd name="connsiteX6" fmla="*/ 171221 w 3036493"/>
                  <a:gd name="connsiteY6" fmla="*/ 2663410 h 4605873"/>
                  <a:gd name="connsiteX7" fmla="*/ 311988 w 3036493"/>
                  <a:gd name="connsiteY7" fmla="*/ 3832586 h 4605873"/>
                  <a:gd name="connsiteX8" fmla="*/ 1734159 w 3036493"/>
                  <a:gd name="connsiteY8" fmla="*/ 4601135 h 46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493" h="4605873">
                    <a:moveTo>
                      <a:pt x="1734082" y="4601058"/>
                    </a:moveTo>
                    <a:cubicBezTo>
                      <a:pt x="2177440" y="4664460"/>
                      <a:pt x="2384618" y="4086814"/>
                      <a:pt x="2664764" y="3753833"/>
                    </a:cubicBezTo>
                    <a:cubicBezTo>
                      <a:pt x="2906420" y="3466283"/>
                      <a:pt x="3128562" y="2867271"/>
                      <a:pt x="2997591" y="2499272"/>
                    </a:cubicBezTo>
                    <a:cubicBezTo>
                      <a:pt x="2840240" y="2056917"/>
                      <a:pt x="2841089" y="1377070"/>
                      <a:pt x="2504559" y="1097465"/>
                    </a:cubicBezTo>
                    <a:cubicBezTo>
                      <a:pt x="2217549" y="859048"/>
                      <a:pt x="2037290" y="-10699"/>
                      <a:pt x="1649930" y="100"/>
                    </a:cubicBezTo>
                    <a:cubicBezTo>
                      <a:pt x="1187597" y="12981"/>
                      <a:pt x="808491" y="1275410"/>
                      <a:pt x="449901" y="1487524"/>
                    </a:cubicBezTo>
                    <a:cubicBezTo>
                      <a:pt x="-320113" y="1942838"/>
                      <a:pt x="120622" y="2268337"/>
                      <a:pt x="171221" y="2663410"/>
                    </a:cubicBezTo>
                    <a:cubicBezTo>
                      <a:pt x="229996" y="3121963"/>
                      <a:pt x="-26007" y="3553212"/>
                      <a:pt x="311988" y="3832586"/>
                    </a:cubicBezTo>
                    <a:cubicBezTo>
                      <a:pt x="597533" y="4068688"/>
                      <a:pt x="1324122" y="4542514"/>
                      <a:pt x="1734159" y="4601135"/>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2" name="Freeform: Shape 91">
                <a:extLst>
                  <a:ext uri="{FF2B5EF4-FFF2-40B4-BE49-F238E27FC236}">
                    <a16:creationId xmlns:a16="http://schemas.microsoft.com/office/drawing/2014/main" id="{D4918FCE-C5A0-A6C9-1A97-34743B572AFF}"/>
                  </a:ext>
                </a:extLst>
              </p:cNvPr>
              <p:cNvSpPr/>
              <p:nvPr/>
            </p:nvSpPr>
            <p:spPr>
              <a:xfrm>
                <a:off x="4477865" y="1783678"/>
                <a:ext cx="3064583" cy="4435839"/>
              </a:xfrm>
              <a:custGeom>
                <a:avLst/>
                <a:gdLst>
                  <a:gd name="connsiteX0" fmla="*/ 1723421 w 3064583"/>
                  <a:gd name="connsiteY0" fmla="*/ 4425487 h 4435839"/>
                  <a:gd name="connsiteX1" fmla="*/ 2746122 w 3064583"/>
                  <a:gd name="connsiteY1" fmla="*/ 3695890 h 4435839"/>
                  <a:gd name="connsiteX2" fmla="*/ 3018400 w 3064583"/>
                  <a:gd name="connsiteY2" fmla="*/ 2414487 h 4435839"/>
                  <a:gd name="connsiteX3" fmla="*/ 2550822 w 3064583"/>
                  <a:gd name="connsiteY3" fmla="*/ 992240 h 4435839"/>
                  <a:gd name="connsiteX4" fmla="*/ 1587359 w 3064583"/>
                  <a:gd name="connsiteY4" fmla="*/ 315 h 4435839"/>
                  <a:gd name="connsiteX5" fmla="*/ 466700 w 3064583"/>
                  <a:gd name="connsiteY5" fmla="*/ 1427576 h 4435839"/>
                  <a:gd name="connsiteX6" fmla="*/ 112198 w 3064583"/>
                  <a:gd name="connsiteY6" fmla="*/ 2635935 h 4435839"/>
                  <a:gd name="connsiteX7" fmla="*/ 271940 w 3064583"/>
                  <a:gd name="connsiteY7" fmla="*/ 3811281 h 4435839"/>
                  <a:gd name="connsiteX8" fmla="*/ 1723498 w 3064583"/>
                  <a:gd name="connsiteY8" fmla="*/ 4425487 h 44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583" h="4435839">
                    <a:moveTo>
                      <a:pt x="1723421" y="4425487"/>
                    </a:moveTo>
                    <a:cubicBezTo>
                      <a:pt x="2146185" y="4513187"/>
                      <a:pt x="2470296" y="4024167"/>
                      <a:pt x="2746122" y="3695890"/>
                    </a:cubicBezTo>
                    <a:cubicBezTo>
                      <a:pt x="2995492" y="3398699"/>
                      <a:pt x="3145592" y="2790508"/>
                      <a:pt x="3018400" y="2414487"/>
                    </a:cubicBezTo>
                    <a:cubicBezTo>
                      <a:pt x="2872465" y="1983084"/>
                      <a:pt x="2881952" y="1267371"/>
                      <a:pt x="2550822" y="992240"/>
                    </a:cubicBezTo>
                    <a:cubicBezTo>
                      <a:pt x="2253785" y="745493"/>
                      <a:pt x="1981275" y="-17734"/>
                      <a:pt x="1587359" y="315"/>
                    </a:cubicBezTo>
                    <a:cubicBezTo>
                      <a:pt x="1138987" y="20832"/>
                      <a:pt x="794205" y="1197181"/>
                      <a:pt x="466700" y="1427576"/>
                    </a:cubicBezTo>
                    <a:cubicBezTo>
                      <a:pt x="-250479" y="1932100"/>
                      <a:pt x="58205" y="2238316"/>
                      <a:pt x="112198" y="2635935"/>
                    </a:cubicBezTo>
                    <a:cubicBezTo>
                      <a:pt x="172593" y="3081144"/>
                      <a:pt x="-60347" y="3536534"/>
                      <a:pt x="271940" y="3811281"/>
                    </a:cubicBezTo>
                    <a:cubicBezTo>
                      <a:pt x="566972" y="4055483"/>
                      <a:pt x="1293253" y="4336245"/>
                      <a:pt x="1723498" y="4425487"/>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3" name="Freeform: Shape 92">
                <a:extLst>
                  <a:ext uri="{FF2B5EF4-FFF2-40B4-BE49-F238E27FC236}">
                    <a16:creationId xmlns:a16="http://schemas.microsoft.com/office/drawing/2014/main" id="{5F79B200-B64D-F8A1-2FEE-72C443A43C60}"/>
                  </a:ext>
                </a:extLst>
              </p:cNvPr>
              <p:cNvSpPr/>
              <p:nvPr/>
            </p:nvSpPr>
            <p:spPr>
              <a:xfrm>
                <a:off x="4460130" y="1861400"/>
                <a:ext cx="3107969" cy="4268490"/>
              </a:xfrm>
              <a:custGeom>
                <a:avLst/>
                <a:gdLst>
                  <a:gd name="connsiteX0" fmla="*/ 1724263 w 3107969"/>
                  <a:gd name="connsiteY0" fmla="*/ 4250116 h 4268490"/>
                  <a:gd name="connsiteX1" fmla="*/ 2838983 w 3107969"/>
                  <a:gd name="connsiteY1" fmla="*/ 3638145 h 4268490"/>
                  <a:gd name="connsiteX2" fmla="*/ 3050712 w 3107969"/>
                  <a:gd name="connsiteY2" fmla="*/ 2329900 h 4268490"/>
                  <a:gd name="connsiteX3" fmla="*/ 2608666 w 3107969"/>
                  <a:gd name="connsiteY3" fmla="*/ 887212 h 4268490"/>
                  <a:gd name="connsiteX4" fmla="*/ 1536291 w 3107969"/>
                  <a:gd name="connsiteY4" fmla="*/ 728 h 4268490"/>
                  <a:gd name="connsiteX5" fmla="*/ 495001 w 3107969"/>
                  <a:gd name="connsiteY5" fmla="*/ 1367826 h 4268490"/>
                  <a:gd name="connsiteX6" fmla="*/ 64601 w 3107969"/>
                  <a:gd name="connsiteY6" fmla="*/ 2608657 h 4268490"/>
                  <a:gd name="connsiteX7" fmla="*/ 243317 w 3107969"/>
                  <a:gd name="connsiteY7" fmla="*/ 3790251 h 4268490"/>
                  <a:gd name="connsiteX8" fmla="*/ 1724340 w 3107969"/>
                  <a:gd name="connsiteY8" fmla="*/ 4250116 h 426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7969" h="4268490">
                    <a:moveTo>
                      <a:pt x="1724263" y="4250116"/>
                    </a:moveTo>
                    <a:cubicBezTo>
                      <a:pt x="2126510" y="4359027"/>
                      <a:pt x="2567400" y="3961794"/>
                      <a:pt x="2838983" y="3638145"/>
                    </a:cubicBezTo>
                    <a:cubicBezTo>
                      <a:pt x="3096066" y="3331235"/>
                      <a:pt x="3173893" y="2714020"/>
                      <a:pt x="3050712" y="2329900"/>
                    </a:cubicBezTo>
                    <a:cubicBezTo>
                      <a:pt x="2915808" y="1909528"/>
                      <a:pt x="2934396" y="1157793"/>
                      <a:pt x="2608666" y="887212"/>
                    </a:cubicBezTo>
                    <a:cubicBezTo>
                      <a:pt x="2301601" y="632135"/>
                      <a:pt x="1936918" y="-24880"/>
                      <a:pt x="1536291" y="728"/>
                    </a:cubicBezTo>
                    <a:cubicBezTo>
                      <a:pt x="1101957" y="28496"/>
                      <a:pt x="791576" y="1119844"/>
                      <a:pt x="495001" y="1367826"/>
                    </a:cubicBezTo>
                    <a:cubicBezTo>
                      <a:pt x="-169265" y="1923180"/>
                      <a:pt x="7215" y="2208570"/>
                      <a:pt x="64601" y="2608657"/>
                    </a:cubicBezTo>
                    <a:cubicBezTo>
                      <a:pt x="126539" y="3040445"/>
                      <a:pt x="-83262" y="3520055"/>
                      <a:pt x="243317" y="3790251"/>
                    </a:cubicBezTo>
                    <a:cubicBezTo>
                      <a:pt x="547914" y="4042475"/>
                      <a:pt x="1273500" y="4128092"/>
                      <a:pt x="1724340" y="4250116"/>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4" name="Freeform: Shape 93">
                <a:extLst>
                  <a:ext uri="{FF2B5EF4-FFF2-40B4-BE49-F238E27FC236}">
                    <a16:creationId xmlns:a16="http://schemas.microsoft.com/office/drawing/2014/main" id="{F7BB024E-8759-7E7A-2712-10636E18D130}"/>
                  </a:ext>
                </a:extLst>
              </p:cNvPr>
              <p:cNvSpPr/>
              <p:nvPr/>
            </p:nvSpPr>
            <p:spPr>
              <a:xfrm>
                <a:off x="4426209" y="1938811"/>
                <a:ext cx="3173562" cy="4104897"/>
              </a:xfrm>
              <a:custGeom>
                <a:avLst/>
                <a:gdLst>
                  <a:gd name="connsiteX0" fmla="*/ 1741215 w 3173562"/>
                  <a:gd name="connsiteY0" fmla="*/ 4075055 h 4104897"/>
                  <a:gd name="connsiteX1" fmla="*/ 2947955 w 3173562"/>
                  <a:gd name="connsiteY1" fmla="*/ 3580712 h 4104897"/>
                  <a:gd name="connsiteX2" fmla="*/ 3099057 w 3173562"/>
                  <a:gd name="connsiteY2" fmla="*/ 2245625 h 4104897"/>
                  <a:gd name="connsiteX3" fmla="*/ 2682464 w 3173562"/>
                  <a:gd name="connsiteY3" fmla="*/ 782497 h 4104897"/>
                  <a:gd name="connsiteX4" fmla="*/ 1501255 w 3173562"/>
                  <a:gd name="connsiteY4" fmla="*/ 1452 h 4104897"/>
                  <a:gd name="connsiteX5" fmla="*/ 539335 w 3173562"/>
                  <a:gd name="connsiteY5" fmla="*/ 1308387 h 4104897"/>
                  <a:gd name="connsiteX6" fmla="*/ 33114 w 3173562"/>
                  <a:gd name="connsiteY6" fmla="*/ 2581691 h 4104897"/>
                  <a:gd name="connsiteX7" fmla="*/ 230727 w 3173562"/>
                  <a:gd name="connsiteY7" fmla="*/ 3769455 h 4104897"/>
                  <a:gd name="connsiteX8" fmla="*/ 1741215 w 3173562"/>
                  <a:gd name="connsiteY8" fmla="*/ 4074978 h 4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562" h="4104897">
                    <a:moveTo>
                      <a:pt x="1741215" y="4075055"/>
                    </a:moveTo>
                    <a:cubicBezTo>
                      <a:pt x="2123407" y="4202555"/>
                      <a:pt x="2680613" y="3899655"/>
                      <a:pt x="2947955" y="3580712"/>
                    </a:cubicBezTo>
                    <a:cubicBezTo>
                      <a:pt x="3212750" y="3264160"/>
                      <a:pt x="3218073" y="2637921"/>
                      <a:pt x="3099057" y="2245625"/>
                    </a:cubicBezTo>
                    <a:cubicBezTo>
                      <a:pt x="2974874" y="1836359"/>
                      <a:pt x="3002796" y="1048604"/>
                      <a:pt x="2682464" y="782497"/>
                    </a:cubicBezTo>
                    <a:cubicBezTo>
                      <a:pt x="2365449" y="519089"/>
                      <a:pt x="1908516" y="-31946"/>
                      <a:pt x="1501255" y="1452"/>
                    </a:cubicBezTo>
                    <a:cubicBezTo>
                      <a:pt x="1080960" y="36008"/>
                      <a:pt x="805288" y="1043668"/>
                      <a:pt x="539335" y="1308387"/>
                    </a:cubicBezTo>
                    <a:cubicBezTo>
                      <a:pt x="-71324" y="1916191"/>
                      <a:pt x="-27821" y="2179059"/>
                      <a:pt x="33114" y="2581691"/>
                    </a:cubicBezTo>
                    <a:cubicBezTo>
                      <a:pt x="96440" y="3000135"/>
                      <a:pt x="-90144" y="3503888"/>
                      <a:pt x="230727" y="3769455"/>
                    </a:cubicBezTo>
                    <a:cubicBezTo>
                      <a:pt x="544811" y="4029701"/>
                      <a:pt x="1270089" y="3917782"/>
                      <a:pt x="1741215" y="4074978"/>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5" name="Freeform: Shape 94">
                <a:extLst>
                  <a:ext uri="{FF2B5EF4-FFF2-40B4-BE49-F238E27FC236}">
                    <a16:creationId xmlns:a16="http://schemas.microsoft.com/office/drawing/2014/main" id="{55212572-57F9-FD34-B722-AD35936B973B}"/>
                  </a:ext>
                </a:extLst>
              </p:cNvPr>
              <p:cNvSpPr/>
              <p:nvPr/>
            </p:nvSpPr>
            <p:spPr>
              <a:xfrm>
                <a:off x="4376099" y="2015664"/>
                <a:ext cx="3263713" cy="3947335"/>
              </a:xfrm>
              <a:custGeom>
                <a:avLst/>
                <a:gdLst>
                  <a:gd name="connsiteX0" fmla="*/ 1774433 w 3263713"/>
                  <a:gd name="connsiteY0" fmla="*/ 3900552 h 3947335"/>
                  <a:gd name="connsiteX1" fmla="*/ 3073192 w 3263713"/>
                  <a:gd name="connsiteY1" fmla="*/ 3523836 h 3947335"/>
                  <a:gd name="connsiteX2" fmla="*/ 3163745 w 3263713"/>
                  <a:gd name="connsiteY2" fmla="*/ 2161907 h 3947335"/>
                  <a:gd name="connsiteX3" fmla="*/ 2772683 w 3263713"/>
                  <a:gd name="connsiteY3" fmla="*/ 678262 h 3947335"/>
                  <a:gd name="connsiteX4" fmla="*/ 1482563 w 3263713"/>
                  <a:gd name="connsiteY4" fmla="*/ 2735 h 3947335"/>
                  <a:gd name="connsiteX5" fmla="*/ 600012 w 3263713"/>
                  <a:gd name="connsiteY5" fmla="*/ 1249583 h 3947335"/>
                  <a:gd name="connsiteX6" fmla="*/ 17970 w 3263713"/>
                  <a:gd name="connsiteY6" fmla="*/ 2555437 h 3947335"/>
                  <a:gd name="connsiteX7" fmla="*/ 234558 w 3263713"/>
                  <a:gd name="connsiteY7" fmla="*/ 3749449 h 3947335"/>
                  <a:gd name="connsiteX8" fmla="*/ 1774433 w 3263713"/>
                  <a:gd name="connsiteY8" fmla="*/ 3900629 h 394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713" h="3947335">
                    <a:moveTo>
                      <a:pt x="1774433" y="3900552"/>
                    </a:moveTo>
                    <a:cubicBezTo>
                      <a:pt x="2137188" y="4044635"/>
                      <a:pt x="2810169" y="3838151"/>
                      <a:pt x="3073192" y="3523836"/>
                    </a:cubicBezTo>
                    <a:cubicBezTo>
                      <a:pt x="3345701" y="3197643"/>
                      <a:pt x="3278210" y="2562533"/>
                      <a:pt x="3163745" y="2161907"/>
                    </a:cubicBezTo>
                    <a:cubicBezTo>
                      <a:pt x="3049975" y="1763902"/>
                      <a:pt x="3087538" y="939895"/>
                      <a:pt x="2772683" y="678262"/>
                    </a:cubicBezTo>
                    <a:cubicBezTo>
                      <a:pt x="2445641" y="406524"/>
                      <a:pt x="1896534" y="-38994"/>
                      <a:pt x="1482563" y="2735"/>
                    </a:cubicBezTo>
                    <a:cubicBezTo>
                      <a:pt x="1068593" y="44463"/>
                      <a:pt x="835884" y="968666"/>
                      <a:pt x="600012" y="1249583"/>
                    </a:cubicBezTo>
                    <a:cubicBezTo>
                      <a:pt x="44118" y="1911380"/>
                      <a:pt x="-46590" y="2150260"/>
                      <a:pt x="17970" y="2555437"/>
                    </a:cubicBezTo>
                    <a:cubicBezTo>
                      <a:pt x="82530" y="2960460"/>
                      <a:pt x="-80606" y="3488355"/>
                      <a:pt x="234558" y="3749449"/>
                    </a:cubicBezTo>
                    <a:cubicBezTo>
                      <a:pt x="558206" y="4017716"/>
                      <a:pt x="1283870" y="3705792"/>
                      <a:pt x="1774433" y="3900629"/>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6" name="Freeform: Shape 95">
                <a:extLst>
                  <a:ext uri="{FF2B5EF4-FFF2-40B4-BE49-F238E27FC236}">
                    <a16:creationId xmlns:a16="http://schemas.microsoft.com/office/drawing/2014/main" id="{078D3B62-9E8C-B0E9-E09D-802FD9ED500B}"/>
                  </a:ext>
                </a:extLst>
              </p:cNvPr>
              <p:cNvSpPr/>
              <p:nvPr/>
            </p:nvSpPr>
            <p:spPr>
              <a:xfrm>
                <a:off x="4316854" y="2091550"/>
                <a:ext cx="3371549" cy="3814147"/>
              </a:xfrm>
              <a:custGeom>
                <a:avLst/>
                <a:gdLst>
                  <a:gd name="connsiteX0" fmla="*/ 1816709 w 3371549"/>
                  <a:gd name="connsiteY0" fmla="*/ 3727016 h 3814147"/>
                  <a:gd name="connsiteX1" fmla="*/ 3207564 w 3371549"/>
                  <a:gd name="connsiteY1" fmla="*/ 3467928 h 3814147"/>
                  <a:gd name="connsiteX2" fmla="*/ 3237568 w 3371549"/>
                  <a:gd name="connsiteY2" fmla="*/ 2079156 h 3814147"/>
                  <a:gd name="connsiteX3" fmla="*/ 2871960 w 3371549"/>
                  <a:gd name="connsiteY3" fmla="*/ 575071 h 3814147"/>
                  <a:gd name="connsiteX4" fmla="*/ 1473006 w 3371549"/>
                  <a:gd name="connsiteY4" fmla="*/ 4984 h 3814147"/>
                  <a:gd name="connsiteX5" fmla="*/ 669824 w 3371549"/>
                  <a:gd name="connsiteY5" fmla="*/ 1191668 h 3814147"/>
                  <a:gd name="connsiteX6" fmla="*/ 11883 w 3371549"/>
                  <a:gd name="connsiteY6" fmla="*/ 2529996 h 3814147"/>
                  <a:gd name="connsiteX7" fmla="*/ 247369 w 3371549"/>
                  <a:gd name="connsiteY7" fmla="*/ 3730178 h 3814147"/>
                  <a:gd name="connsiteX8" fmla="*/ 1816709 w 3371549"/>
                  <a:gd name="connsiteY8" fmla="*/ 3727016 h 381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549" h="3814147">
                    <a:moveTo>
                      <a:pt x="1816709" y="3727016"/>
                    </a:moveTo>
                    <a:cubicBezTo>
                      <a:pt x="2160874" y="3886063"/>
                      <a:pt x="2948707" y="3777615"/>
                      <a:pt x="3207564" y="3467928"/>
                    </a:cubicBezTo>
                    <a:cubicBezTo>
                      <a:pt x="3487786" y="3132092"/>
                      <a:pt x="3347173" y="2488190"/>
                      <a:pt x="3237568" y="2079156"/>
                    </a:cubicBezTo>
                    <a:cubicBezTo>
                      <a:pt x="3133902" y="1692567"/>
                      <a:pt x="3181416" y="832231"/>
                      <a:pt x="2871960" y="575071"/>
                    </a:cubicBezTo>
                    <a:cubicBezTo>
                      <a:pt x="2534890" y="295002"/>
                      <a:pt x="1893533" y="-45307"/>
                      <a:pt x="1473006" y="4984"/>
                    </a:cubicBezTo>
                    <a:cubicBezTo>
                      <a:pt x="1080710" y="51880"/>
                      <a:pt x="876308" y="895248"/>
                      <a:pt x="669824" y="1191668"/>
                    </a:cubicBezTo>
                    <a:cubicBezTo>
                      <a:pt x="170313" y="1908693"/>
                      <a:pt x="-56379" y="2122427"/>
                      <a:pt x="11883" y="2529996"/>
                    </a:cubicBezTo>
                    <a:cubicBezTo>
                      <a:pt x="80145" y="2937564"/>
                      <a:pt x="-62010" y="3473713"/>
                      <a:pt x="247369" y="3730178"/>
                    </a:cubicBezTo>
                    <a:cubicBezTo>
                      <a:pt x="580505" y="4006544"/>
                      <a:pt x="1307942" y="3491916"/>
                      <a:pt x="1816709" y="3727016"/>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7" name="Freeform: Shape 96">
                <a:extLst>
                  <a:ext uri="{FF2B5EF4-FFF2-40B4-BE49-F238E27FC236}">
                    <a16:creationId xmlns:a16="http://schemas.microsoft.com/office/drawing/2014/main" id="{B8A0C6BE-3B01-CC61-CAD6-64BBE0ECDE63}"/>
                  </a:ext>
                </a:extLst>
              </p:cNvPr>
              <p:cNvSpPr/>
              <p:nvPr/>
            </p:nvSpPr>
            <p:spPr>
              <a:xfrm>
                <a:off x="4254170" y="2165535"/>
                <a:ext cx="3489733" cy="3780696"/>
              </a:xfrm>
              <a:custGeom>
                <a:avLst/>
                <a:gdLst>
                  <a:gd name="connsiteX0" fmla="*/ 1862424 w 3489733"/>
                  <a:gd name="connsiteY0" fmla="*/ 3555381 h 3780696"/>
                  <a:gd name="connsiteX1" fmla="*/ 3345298 w 3489733"/>
                  <a:gd name="connsiteY1" fmla="*/ 3413920 h 3780696"/>
                  <a:gd name="connsiteX2" fmla="*/ 3314677 w 3489733"/>
                  <a:gd name="connsiteY2" fmla="*/ 1998383 h 3780696"/>
                  <a:gd name="connsiteX3" fmla="*/ 2974599 w 3489733"/>
                  <a:gd name="connsiteY3" fmla="*/ 473858 h 3780696"/>
                  <a:gd name="connsiteX4" fmla="*/ 1466734 w 3489733"/>
                  <a:gd name="connsiteY4" fmla="*/ 9211 h 3780696"/>
                  <a:gd name="connsiteX5" fmla="*/ 742922 w 3489733"/>
                  <a:gd name="connsiteY5" fmla="*/ 1135733 h 3780696"/>
                  <a:gd name="connsiteX6" fmla="*/ 9159 w 3489733"/>
                  <a:gd name="connsiteY6" fmla="*/ 2506532 h 3780696"/>
                  <a:gd name="connsiteX7" fmla="*/ 263620 w 3489733"/>
                  <a:gd name="connsiteY7" fmla="*/ 3712886 h 3780696"/>
                  <a:gd name="connsiteX8" fmla="*/ 1862424 w 3489733"/>
                  <a:gd name="connsiteY8" fmla="*/ 3555381 h 378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733" h="3780696">
                    <a:moveTo>
                      <a:pt x="1862424" y="3555381"/>
                    </a:moveTo>
                    <a:cubicBezTo>
                      <a:pt x="2188927" y="3728158"/>
                      <a:pt x="3090761" y="3718902"/>
                      <a:pt x="3345298" y="3413920"/>
                    </a:cubicBezTo>
                    <a:cubicBezTo>
                      <a:pt x="3633311" y="3068443"/>
                      <a:pt x="3419114" y="2415825"/>
                      <a:pt x="3314677" y="1998383"/>
                    </a:cubicBezTo>
                    <a:cubicBezTo>
                      <a:pt x="3220807" y="1623210"/>
                      <a:pt x="3278656" y="726467"/>
                      <a:pt x="2974599" y="473858"/>
                    </a:cubicBezTo>
                    <a:cubicBezTo>
                      <a:pt x="2627580" y="185459"/>
                      <a:pt x="1893894" y="-50104"/>
                      <a:pt x="1466734" y="9211"/>
                    </a:cubicBezTo>
                    <a:cubicBezTo>
                      <a:pt x="1088321" y="61816"/>
                      <a:pt x="920789" y="824040"/>
                      <a:pt x="742922" y="1135733"/>
                    </a:cubicBezTo>
                    <a:cubicBezTo>
                      <a:pt x="301800" y="1908755"/>
                      <a:pt x="-63037" y="2096496"/>
                      <a:pt x="9159" y="2506532"/>
                    </a:cubicBezTo>
                    <a:cubicBezTo>
                      <a:pt x="75802" y="2884945"/>
                      <a:pt x="-40051" y="3461048"/>
                      <a:pt x="263620" y="3712886"/>
                    </a:cubicBezTo>
                    <a:cubicBezTo>
                      <a:pt x="606320" y="3997273"/>
                      <a:pt x="1337228" y="3277473"/>
                      <a:pt x="1862424" y="3555381"/>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8" name="Freeform: Shape 97">
                <a:extLst>
                  <a:ext uri="{FF2B5EF4-FFF2-40B4-BE49-F238E27FC236}">
                    <a16:creationId xmlns:a16="http://schemas.microsoft.com/office/drawing/2014/main" id="{54EC5E46-CCAB-BF5B-76AB-73406D025520}"/>
                  </a:ext>
                </a:extLst>
              </p:cNvPr>
              <p:cNvSpPr/>
              <p:nvPr/>
            </p:nvSpPr>
            <p:spPr>
              <a:xfrm>
                <a:off x="4190357" y="2234963"/>
                <a:ext cx="3614123" cy="3758010"/>
              </a:xfrm>
              <a:custGeom>
                <a:avLst/>
                <a:gdLst>
                  <a:gd name="connsiteX0" fmla="*/ 1909345 w 3614123"/>
                  <a:gd name="connsiteY0" fmla="*/ 3388303 h 3758010"/>
                  <a:gd name="connsiteX1" fmla="*/ 3484238 w 3614123"/>
                  <a:gd name="connsiteY1" fmla="*/ 3364469 h 3758010"/>
                  <a:gd name="connsiteX2" fmla="*/ 3393067 w 3614123"/>
                  <a:gd name="connsiteY2" fmla="*/ 1922090 h 3758010"/>
                  <a:gd name="connsiteX3" fmla="*/ 3078443 w 3614123"/>
                  <a:gd name="connsiteY3" fmla="*/ 377125 h 3758010"/>
                  <a:gd name="connsiteX4" fmla="*/ 1461744 w 3614123"/>
                  <a:gd name="connsiteY4" fmla="*/ 17919 h 3758010"/>
                  <a:gd name="connsiteX5" fmla="*/ 817301 w 3614123"/>
                  <a:gd name="connsiteY5" fmla="*/ 1084276 h 3758010"/>
                  <a:gd name="connsiteX6" fmla="*/ 7718 w 3614123"/>
                  <a:gd name="connsiteY6" fmla="*/ 2487549 h 3758010"/>
                  <a:gd name="connsiteX7" fmla="*/ 281153 w 3614123"/>
                  <a:gd name="connsiteY7" fmla="*/ 3700150 h 3758010"/>
                  <a:gd name="connsiteX8" fmla="*/ 1909345 w 3614123"/>
                  <a:gd name="connsiteY8" fmla="*/ 3388303 h 37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123" h="3758010">
                    <a:moveTo>
                      <a:pt x="1909345" y="3388303"/>
                    </a:moveTo>
                    <a:cubicBezTo>
                      <a:pt x="2219418" y="3574116"/>
                      <a:pt x="3233943" y="3664824"/>
                      <a:pt x="3484238" y="3364469"/>
                    </a:cubicBezTo>
                    <a:cubicBezTo>
                      <a:pt x="3779964" y="3009351"/>
                      <a:pt x="3491874" y="2348094"/>
                      <a:pt x="3393067" y="1922090"/>
                    </a:cubicBezTo>
                    <a:cubicBezTo>
                      <a:pt x="3308684" y="1558333"/>
                      <a:pt x="3377101" y="625260"/>
                      <a:pt x="3078443" y="377125"/>
                    </a:cubicBezTo>
                    <a:cubicBezTo>
                      <a:pt x="2721397" y="80473"/>
                      <a:pt x="1895307" y="-50884"/>
                      <a:pt x="1461744" y="17919"/>
                    </a:cubicBezTo>
                    <a:cubicBezTo>
                      <a:pt x="1097138" y="75845"/>
                      <a:pt x="967324" y="757388"/>
                      <a:pt x="817301" y="1084276"/>
                    </a:cubicBezTo>
                    <a:cubicBezTo>
                      <a:pt x="436652" y="1913683"/>
                      <a:pt x="-68566" y="2075121"/>
                      <a:pt x="7718" y="2487549"/>
                    </a:cubicBezTo>
                    <a:cubicBezTo>
                      <a:pt x="75286" y="2852695"/>
                      <a:pt x="-16810" y="3452863"/>
                      <a:pt x="281153" y="3700150"/>
                    </a:cubicBezTo>
                    <a:cubicBezTo>
                      <a:pt x="633340" y="3992560"/>
                      <a:pt x="1370034" y="3065041"/>
                      <a:pt x="1909345" y="3388303"/>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9" name="Freeform: Shape 98">
                <a:extLst>
                  <a:ext uri="{FF2B5EF4-FFF2-40B4-BE49-F238E27FC236}">
                    <a16:creationId xmlns:a16="http://schemas.microsoft.com/office/drawing/2014/main" id="{634468D3-F14C-3536-E3A0-F546DFB62736}"/>
                  </a:ext>
                </a:extLst>
              </p:cNvPr>
              <p:cNvSpPr/>
              <p:nvPr/>
            </p:nvSpPr>
            <p:spPr>
              <a:xfrm>
                <a:off x="4125770" y="2293347"/>
                <a:ext cx="3742715" cy="3749606"/>
              </a:xfrm>
              <a:custGeom>
                <a:avLst/>
                <a:gdLst>
                  <a:gd name="connsiteX0" fmla="*/ 1956963 w 3742715"/>
                  <a:gd name="connsiteY0" fmla="*/ 3232269 h 3749606"/>
                  <a:gd name="connsiteX1" fmla="*/ 3623876 w 3742715"/>
                  <a:gd name="connsiteY1" fmla="*/ 3326063 h 3749606"/>
                  <a:gd name="connsiteX2" fmla="*/ 3472155 w 3742715"/>
                  <a:gd name="connsiteY2" fmla="*/ 1856842 h 3749606"/>
                  <a:gd name="connsiteX3" fmla="*/ 3183063 w 3742715"/>
                  <a:gd name="connsiteY3" fmla="*/ 291359 h 3749606"/>
                  <a:gd name="connsiteX4" fmla="*/ 1457529 w 3742715"/>
                  <a:gd name="connsiteY4" fmla="*/ 37593 h 3749606"/>
                  <a:gd name="connsiteX5" fmla="*/ 892456 w 3742715"/>
                  <a:gd name="connsiteY5" fmla="*/ 1043864 h 3749606"/>
                  <a:gd name="connsiteX6" fmla="*/ 6974 w 3742715"/>
                  <a:gd name="connsiteY6" fmla="*/ 2479687 h 3749606"/>
                  <a:gd name="connsiteX7" fmla="*/ 299306 w 3742715"/>
                  <a:gd name="connsiteY7" fmla="*/ 3698459 h 3749606"/>
                  <a:gd name="connsiteX8" fmla="*/ 1956963 w 3742715"/>
                  <a:gd name="connsiteY8" fmla="*/ 3232269 h 37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715" h="3749606">
                    <a:moveTo>
                      <a:pt x="1956963" y="3232269"/>
                    </a:moveTo>
                    <a:cubicBezTo>
                      <a:pt x="2251687" y="3430655"/>
                      <a:pt x="3377822" y="3621712"/>
                      <a:pt x="3623876" y="3326063"/>
                    </a:cubicBezTo>
                    <a:cubicBezTo>
                      <a:pt x="3927315" y="2961226"/>
                      <a:pt x="3564869" y="2291484"/>
                      <a:pt x="3472155" y="1856842"/>
                    </a:cubicBezTo>
                    <a:cubicBezTo>
                      <a:pt x="3397028" y="1504577"/>
                      <a:pt x="3476244" y="535021"/>
                      <a:pt x="3183063" y="291359"/>
                    </a:cubicBezTo>
                    <a:cubicBezTo>
                      <a:pt x="2815989" y="-13623"/>
                      <a:pt x="1897339" y="-41237"/>
                      <a:pt x="1457529" y="37593"/>
                    </a:cubicBezTo>
                    <a:cubicBezTo>
                      <a:pt x="1106653" y="100533"/>
                      <a:pt x="1015405" y="701550"/>
                      <a:pt x="892456" y="1043864"/>
                    </a:cubicBezTo>
                    <a:cubicBezTo>
                      <a:pt x="574361" y="1929346"/>
                      <a:pt x="-74247" y="2064945"/>
                      <a:pt x="6974" y="2479687"/>
                    </a:cubicBezTo>
                    <a:cubicBezTo>
                      <a:pt x="74696" y="2831643"/>
                      <a:pt x="7128" y="3455800"/>
                      <a:pt x="299306" y="3698459"/>
                    </a:cubicBezTo>
                    <a:cubicBezTo>
                      <a:pt x="661058" y="3998967"/>
                      <a:pt x="1405928" y="2861262"/>
                      <a:pt x="1956963" y="3232269"/>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0" name="Freeform: Shape 99">
                <a:extLst>
                  <a:ext uri="{FF2B5EF4-FFF2-40B4-BE49-F238E27FC236}">
                    <a16:creationId xmlns:a16="http://schemas.microsoft.com/office/drawing/2014/main" id="{5A481D3D-7410-E2ED-8BA8-1D093D9A21DE}"/>
                  </a:ext>
                </a:extLst>
              </p:cNvPr>
              <p:cNvSpPr/>
              <p:nvPr/>
            </p:nvSpPr>
            <p:spPr>
              <a:xfrm>
                <a:off x="4061078" y="2330966"/>
                <a:ext cx="3873961" cy="3763840"/>
              </a:xfrm>
              <a:custGeom>
                <a:avLst/>
                <a:gdLst>
                  <a:gd name="connsiteX0" fmla="*/ 3763695 w 3873961"/>
                  <a:gd name="connsiteY0" fmla="*/ 3308421 h 3763840"/>
                  <a:gd name="connsiteX1" fmla="*/ 3551425 w 3873961"/>
                  <a:gd name="connsiteY1" fmla="*/ 1812358 h 3763840"/>
                  <a:gd name="connsiteX2" fmla="*/ 3287786 w 3873961"/>
                  <a:gd name="connsiteY2" fmla="*/ 226435 h 3763840"/>
                  <a:gd name="connsiteX3" fmla="*/ 1453342 w 3873961"/>
                  <a:gd name="connsiteY3" fmla="*/ 78186 h 3763840"/>
                  <a:gd name="connsiteX4" fmla="*/ 967638 w 3873961"/>
                  <a:gd name="connsiteY4" fmla="*/ 1024294 h 3763840"/>
                  <a:gd name="connsiteX5" fmla="*/ 6334 w 3873961"/>
                  <a:gd name="connsiteY5" fmla="*/ 2492590 h 3763840"/>
                  <a:gd name="connsiteX6" fmla="*/ 317642 w 3873961"/>
                  <a:gd name="connsiteY6" fmla="*/ 3717532 h 3763840"/>
                  <a:gd name="connsiteX7" fmla="*/ 2004763 w 3873961"/>
                  <a:gd name="connsiteY7" fmla="*/ 3096923 h 3763840"/>
                  <a:gd name="connsiteX8" fmla="*/ 3763772 w 3873961"/>
                  <a:gd name="connsiteY8" fmla="*/ 3308421 h 376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961" h="3763840">
                    <a:moveTo>
                      <a:pt x="3763695" y="3308421"/>
                    </a:moveTo>
                    <a:cubicBezTo>
                      <a:pt x="4074847" y="2933942"/>
                      <a:pt x="3637583" y="2255716"/>
                      <a:pt x="3551425" y="1812358"/>
                    </a:cubicBezTo>
                    <a:cubicBezTo>
                      <a:pt x="3485169" y="1471586"/>
                      <a:pt x="3575568" y="465623"/>
                      <a:pt x="3287786" y="226435"/>
                    </a:cubicBezTo>
                    <a:cubicBezTo>
                      <a:pt x="2910685" y="-86878"/>
                      <a:pt x="1899323" y="-11288"/>
                      <a:pt x="1453342" y="78186"/>
                    </a:cubicBezTo>
                    <a:cubicBezTo>
                      <a:pt x="1116041" y="145831"/>
                      <a:pt x="1064131" y="666245"/>
                      <a:pt x="967638" y="1024294"/>
                    </a:cubicBezTo>
                    <a:cubicBezTo>
                      <a:pt x="714026" y="1965311"/>
                      <a:pt x="-78589" y="2075380"/>
                      <a:pt x="6334" y="2492590"/>
                    </a:cubicBezTo>
                    <a:cubicBezTo>
                      <a:pt x="75291" y="2831202"/>
                      <a:pt x="31094" y="3479501"/>
                      <a:pt x="317642" y="3717532"/>
                    </a:cubicBezTo>
                    <a:cubicBezTo>
                      <a:pt x="688958" y="4026062"/>
                      <a:pt x="1444780" y="2676242"/>
                      <a:pt x="2004763" y="3096923"/>
                    </a:cubicBezTo>
                    <a:cubicBezTo>
                      <a:pt x="2285294" y="3307727"/>
                      <a:pt x="3521961" y="3599365"/>
                      <a:pt x="3763772" y="3308421"/>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sp>
        <p:nvSpPr>
          <p:cNvPr id="5" name="TextBox 4">
            <a:extLst>
              <a:ext uri="{FF2B5EF4-FFF2-40B4-BE49-F238E27FC236}">
                <a16:creationId xmlns:a16="http://schemas.microsoft.com/office/drawing/2014/main" id="{A8293D5A-0A93-1D89-7490-37E8A320CB18}"/>
              </a:ext>
            </a:extLst>
          </p:cNvPr>
          <p:cNvSpPr txBox="1"/>
          <p:nvPr/>
        </p:nvSpPr>
        <p:spPr>
          <a:xfrm>
            <a:off x="499461" y="2629587"/>
            <a:ext cx="4572362" cy="2800767"/>
          </a:xfrm>
          <a:prstGeom prst="rect">
            <a:avLst/>
          </a:prstGeom>
          <a:noFill/>
        </p:spPr>
        <p:txBody>
          <a:bodyPr wrap="square" lIns="0" tIns="0" rIns="0" bIns="0" rtlCol="0">
            <a:spAutoFit/>
          </a:bodyPr>
          <a:lstStyle/>
          <a:p>
            <a:pPr marL="285750" indent="-285750">
              <a:spcAft>
                <a:spcPts val="1200"/>
              </a:spcAft>
              <a:buFont typeface="Arial" panose="020B0604020202020204" pitchFamily="34" charset="0"/>
              <a:buChar char="•"/>
            </a:pPr>
            <a:r>
              <a:rPr lang="en-US">
                <a:latin typeface="+mj-lt"/>
              </a:rPr>
              <a:t>Improve output relevancy and accuracy </a:t>
            </a:r>
            <a:r>
              <a:rPr lang="en-US"/>
              <a:t>by grounding your model on fresh, contextual data</a:t>
            </a:r>
          </a:p>
          <a:p>
            <a:pPr marL="285750" indent="-285750">
              <a:spcAft>
                <a:spcPts val="1200"/>
              </a:spcAft>
              <a:buFont typeface="Arial" panose="020B0604020202020204" pitchFamily="34" charset="0"/>
              <a:buChar char="•"/>
            </a:pPr>
            <a:r>
              <a:rPr lang="en-US">
                <a:latin typeface="+mj-lt"/>
              </a:rPr>
              <a:t>Steer your model’s behavior </a:t>
            </a:r>
            <a:r>
              <a:rPr lang="en-US"/>
              <a:t>with specific instructions and examples</a:t>
            </a:r>
          </a:p>
          <a:p>
            <a:pPr marL="285750" indent="-285750">
              <a:spcAft>
                <a:spcPts val="1200"/>
              </a:spcAft>
              <a:buFont typeface="Arial" panose="020B0604020202020204" pitchFamily="34" charset="0"/>
              <a:buChar char="•"/>
            </a:pPr>
            <a:r>
              <a:rPr lang="en-US">
                <a:latin typeface="+mj-lt"/>
              </a:rPr>
              <a:t>Develop and manage multi-layered flows </a:t>
            </a:r>
            <a:r>
              <a:rPr lang="en-US"/>
              <a:t>that connect to a variety of models, databases, APIs, prompts, and tools with Azure AI prompt flow</a:t>
            </a:r>
          </a:p>
        </p:txBody>
      </p:sp>
      <p:sp>
        <p:nvSpPr>
          <p:cNvPr id="6" name="Title 1">
            <a:extLst>
              <a:ext uri="{FF2B5EF4-FFF2-40B4-BE49-F238E27FC236}">
                <a16:creationId xmlns:a16="http://schemas.microsoft.com/office/drawing/2014/main" id="{B6B3096E-ADBA-19B1-75B2-958ED671F1A1}"/>
              </a:ext>
            </a:extLst>
          </p:cNvPr>
          <p:cNvSpPr txBox="1">
            <a:spLocks/>
          </p:cNvSpPr>
          <p:nvPr/>
        </p:nvSpPr>
        <p:spPr>
          <a:xfrm>
            <a:off x="462514" y="1141749"/>
            <a:ext cx="4832428" cy="984885"/>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a:spcBef>
                <a:spcPts val="1800"/>
              </a:spcBef>
            </a:pPr>
            <a:r>
              <a:rPr lang="it-IT" sz="3200">
                <a:solidFill>
                  <a:schemeClr val="accent1"/>
                </a:solidFill>
              </a:rPr>
              <a:t>Differentiate your app with prompt engineering</a:t>
            </a:r>
          </a:p>
        </p:txBody>
      </p:sp>
      <p:sp>
        <p:nvSpPr>
          <p:cNvPr id="11" name="Rounded Rectangle 2">
            <a:extLst>
              <a:ext uri="{FF2B5EF4-FFF2-40B4-BE49-F238E27FC236}">
                <a16:creationId xmlns:a16="http://schemas.microsoft.com/office/drawing/2014/main" id="{FB72288F-0AEA-6F05-6CD9-949B99C5CBBD}"/>
              </a:ext>
              <a:ext uri="{C183D7F6-B498-43B3-948B-1728B52AA6E4}">
                <adec:decorative xmlns:adec="http://schemas.microsoft.com/office/drawing/2017/decorative" val="1"/>
              </a:ext>
            </a:extLst>
          </p:cNvPr>
          <p:cNvSpPr/>
          <p:nvPr/>
        </p:nvSpPr>
        <p:spPr bwMode="auto">
          <a:xfrm>
            <a:off x="5574763" y="1359269"/>
            <a:ext cx="6003420" cy="4801688"/>
          </a:xfrm>
          <a:prstGeom prst="roundRect">
            <a:avLst>
              <a:gd name="adj" fmla="val 3465"/>
            </a:avLst>
          </a:prstGeom>
          <a:solidFill>
            <a:schemeClr val="bg1"/>
          </a:solidFill>
          <a:ln w="57150">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BA990B42-8575-F331-B6D1-BC3B1887A160}"/>
              </a:ext>
              <a:ext uri="{C183D7F6-B498-43B3-948B-1728B52AA6E4}">
                <adec:decorative xmlns:adec="http://schemas.microsoft.com/office/drawing/2017/decorative" val="0"/>
              </a:ext>
            </a:extLst>
          </p:cNvPr>
          <p:cNvSpPr/>
          <p:nvPr/>
        </p:nvSpPr>
        <p:spPr bwMode="auto">
          <a:xfrm>
            <a:off x="7764549" y="3678385"/>
            <a:ext cx="1705698" cy="826028"/>
          </a:xfrm>
          <a:prstGeom prst="roundRect">
            <a:avLst>
              <a:gd name="adj" fmla="val 7485"/>
            </a:avLst>
          </a:prstGeom>
          <a:solidFill>
            <a:srgbClr val="8661C5"/>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rPr>
              <a:t>Internal Knowledge Bases</a:t>
            </a:r>
          </a:p>
        </p:txBody>
      </p:sp>
      <p:sp>
        <p:nvSpPr>
          <p:cNvPr id="14" name="Rectangle: Rounded Corners 13">
            <a:extLst>
              <a:ext uri="{FF2B5EF4-FFF2-40B4-BE49-F238E27FC236}">
                <a16:creationId xmlns:a16="http://schemas.microsoft.com/office/drawing/2014/main" id="{78AD237C-6583-597C-1CF8-299C509B7545}"/>
              </a:ext>
              <a:ext uri="{C183D7F6-B498-43B3-948B-1728B52AA6E4}">
                <adec:decorative xmlns:adec="http://schemas.microsoft.com/office/drawing/2017/decorative" val="0"/>
              </a:ext>
            </a:extLst>
          </p:cNvPr>
          <p:cNvSpPr/>
          <p:nvPr/>
        </p:nvSpPr>
        <p:spPr bwMode="auto">
          <a:xfrm>
            <a:off x="5868552" y="3705013"/>
            <a:ext cx="1705698" cy="826028"/>
          </a:xfrm>
          <a:prstGeom prst="roundRect">
            <a:avLst>
              <a:gd name="adj" fmla="val 7485"/>
            </a:avLst>
          </a:prstGeom>
          <a:solidFill>
            <a:srgbClr val="8661C5"/>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rPr>
              <a:t>Un/Structured Data Sources</a:t>
            </a:r>
          </a:p>
        </p:txBody>
      </p:sp>
      <p:sp>
        <p:nvSpPr>
          <p:cNvPr id="15" name="Rectangle: Rounded Corners 14">
            <a:extLst>
              <a:ext uri="{FF2B5EF4-FFF2-40B4-BE49-F238E27FC236}">
                <a16:creationId xmlns:a16="http://schemas.microsoft.com/office/drawing/2014/main" id="{5FF06D7C-F060-F218-AA15-F48E850700DC}"/>
              </a:ext>
              <a:ext uri="{C183D7F6-B498-43B3-948B-1728B52AA6E4}">
                <adec:decorative xmlns:adec="http://schemas.microsoft.com/office/drawing/2017/decorative" val="0"/>
              </a:ext>
            </a:extLst>
          </p:cNvPr>
          <p:cNvSpPr/>
          <p:nvPr/>
        </p:nvSpPr>
        <p:spPr bwMode="auto">
          <a:xfrm>
            <a:off x="9660546" y="3674316"/>
            <a:ext cx="1705698" cy="826028"/>
          </a:xfrm>
          <a:prstGeom prst="roundRect">
            <a:avLst>
              <a:gd name="adj" fmla="val 7485"/>
            </a:avLst>
          </a:prstGeom>
          <a:solidFill>
            <a:srgbClr val="8661C5"/>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rPr>
              <a:t>Operational and Transactional Data </a:t>
            </a:r>
          </a:p>
        </p:txBody>
      </p:sp>
      <p:sp>
        <p:nvSpPr>
          <p:cNvPr id="16" name="Rectangle: Rounded Corners 15">
            <a:extLst>
              <a:ext uri="{FF2B5EF4-FFF2-40B4-BE49-F238E27FC236}">
                <a16:creationId xmlns:a16="http://schemas.microsoft.com/office/drawing/2014/main" id="{7A79545A-69EC-FD05-3327-16EBA8A27AB8}"/>
              </a:ext>
              <a:ext uri="{C183D7F6-B498-43B3-948B-1728B52AA6E4}">
                <adec:decorative xmlns:adec="http://schemas.microsoft.com/office/drawing/2017/decorative" val="0"/>
              </a:ext>
            </a:extLst>
          </p:cNvPr>
          <p:cNvSpPr/>
          <p:nvPr/>
        </p:nvSpPr>
        <p:spPr bwMode="auto">
          <a:xfrm>
            <a:off x="7764550" y="2303573"/>
            <a:ext cx="1705698" cy="803469"/>
          </a:xfrm>
          <a:prstGeom prst="roundRect">
            <a:avLst>
              <a:gd name="adj" fmla="val 7485"/>
            </a:avLst>
          </a:prstGeom>
          <a:solidFill>
            <a:schemeClr val="accent6"/>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rPr>
              <a:t>“You’re a friendly, informative support agent”</a:t>
            </a:r>
          </a:p>
        </p:txBody>
      </p:sp>
      <p:sp>
        <p:nvSpPr>
          <p:cNvPr id="17" name="Rectangle: Rounded Corners 16">
            <a:extLst>
              <a:ext uri="{FF2B5EF4-FFF2-40B4-BE49-F238E27FC236}">
                <a16:creationId xmlns:a16="http://schemas.microsoft.com/office/drawing/2014/main" id="{D12EA605-B04A-F384-CE01-B3EA878B356A}"/>
              </a:ext>
              <a:ext uri="{C183D7F6-B498-43B3-948B-1728B52AA6E4}">
                <adec:decorative xmlns:adec="http://schemas.microsoft.com/office/drawing/2017/decorative" val="0"/>
              </a:ext>
            </a:extLst>
          </p:cNvPr>
          <p:cNvSpPr/>
          <p:nvPr/>
        </p:nvSpPr>
        <p:spPr bwMode="auto">
          <a:xfrm>
            <a:off x="5868553" y="2296164"/>
            <a:ext cx="1705698" cy="803469"/>
          </a:xfrm>
          <a:prstGeom prst="roundRect">
            <a:avLst>
              <a:gd name="adj" fmla="val 7485"/>
            </a:avLst>
          </a:prstGeom>
          <a:solidFill>
            <a:schemeClr val="accent6"/>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rPr>
              <a:t>“Only provide answers from the data provided”</a:t>
            </a:r>
          </a:p>
        </p:txBody>
      </p:sp>
      <p:sp>
        <p:nvSpPr>
          <p:cNvPr id="18" name="Rectangle: Rounded Corners 17">
            <a:extLst>
              <a:ext uri="{FF2B5EF4-FFF2-40B4-BE49-F238E27FC236}">
                <a16:creationId xmlns:a16="http://schemas.microsoft.com/office/drawing/2014/main" id="{ED8E58A9-CA35-0CD2-0F6C-82099F3193D9}"/>
              </a:ext>
              <a:ext uri="{C183D7F6-B498-43B3-948B-1728B52AA6E4}">
                <adec:decorative xmlns:adec="http://schemas.microsoft.com/office/drawing/2017/decorative" val="0"/>
              </a:ext>
            </a:extLst>
          </p:cNvPr>
          <p:cNvSpPr/>
          <p:nvPr/>
        </p:nvSpPr>
        <p:spPr bwMode="auto">
          <a:xfrm>
            <a:off x="9660547" y="2296164"/>
            <a:ext cx="1705698" cy="803469"/>
          </a:xfrm>
          <a:prstGeom prst="roundRect">
            <a:avLst>
              <a:gd name="adj" fmla="val 7485"/>
            </a:avLst>
          </a:prstGeom>
          <a:solidFill>
            <a:schemeClr val="accent6"/>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rPr>
              <a:t>“If you can’t find the answer, respond with …”</a:t>
            </a:r>
          </a:p>
        </p:txBody>
      </p:sp>
      <p:sp>
        <p:nvSpPr>
          <p:cNvPr id="19" name="Rectangle: Rounded Corners 41">
            <a:extLst>
              <a:ext uri="{FF2B5EF4-FFF2-40B4-BE49-F238E27FC236}">
                <a16:creationId xmlns:a16="http://schemas.microsoft.com/office/drawing/2014/main" id="{379386FB-882A-CE67-7921-4FBFFA406B3F}"/>
              </a:ext>
            </a:extLst>
          </p:cNvPr>
          <p:cNvSpPr/>
          <p:nvPr/>
        </p:nvSpPr>
        <p:spPr bwMode="auto">
          <a:xfrm>
            <a:off x="9660546" y="5294279"/>
            <a:ext cx="1705698" cy="627592"/>
          </a:xfrm>
          <a:prstGeom prst="roundRect">
            <a:avLst>
              <a:gd name="adj" fmla="val 25860"/>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8818" numCol="1" spcCol="0" rtlCol="0" fromWordArt="0" anchor="ctr" anchorCtr="0" forceAA="0" compatLnSpc="1">
            <a:prstTxWarp prst="textNoShape">
              <a:avLst/>
            </a:prstTxWarp>
            <a:noAutofit/>
          </a:bodyPr>
          <a:lstStyle/>
          <a:p>
            <a:pPr algn="ctr" defTabSz="724901" fontAlgn="base">
              <a:spcBef>
                <a:spcPts val="224"/>
              </a:spcBef>
              <a:spcAft>
                <a:spcPct val="0"/>
              </a:spcAft>
              <a:defRPr/>
            </a:pPr>
            <a:r>
              <a:rPr lang="en-US" sz="1400">
                <a:solidFill>
                  <a:srgbClr val="FFFFFF"/>
                </a:solidFill>
                <a:latin typeface="Segoe UI Variable Display Semibold" pitchFamily="2" charset="0"/>
                <a:cs typeface="Segoe UI"/>
              </a:rPr>
              <a:t>Bring your </a:t>
            </a:r>
          </a:p>
          <a:p>
            <a:pPr algn="ctr" defTabSz="724901" fontAlgn="base">
              <a:spcBef>
                <a:spcPts val="224"/>
              </a:spcBef>
              <a:spcAft>
                <a:spcPct val="0"/>
              </a:spcAft>
              <a:defRPr/>
            </a:pPr>
            <a:r>
              <a:rPr lang="en-US" sz="1400">
                <a:solidFill>
                  <a:srgbClr val="FFFFFF"/>
                </a:solidFill>
                <a:latin typeface="Segoe UI Variable Display Semibold" pitchFamily="2" charset="0"/>
                <a:cs typeface="Segoe UI"/>
              </a:rPr>
              <a:t>own models</a:t>
            </a:r>
          </a:p>
        </p:txBody>
      </p:sp>
      <p:sp>
        <p:nvSpPr>
          <p:cNvPr id="20" name="Rectangle: Rounded Corners 19">
            <a:extLst>
              <a:ext uri="{FF2B5EF4-FFF2-40B4-BE49-F238E27FC236}">
                <a16:creationId xmlns:a16="http://schemas.microsoft.com/office/drawing/2014/main" id="{BB5BD2EE-01B5-4F42-4CEF-7869BD954050}"/>
              </a:ext>
            </a:extLst>
          </p:cNvPr>
          <p:cNvSpPr/>
          <p:nvPr/>
        </p:nvSpPr>
        <p:spPr bwMode="auto">
          <a:xfrm>
            <a:off x="5868552" y="5300154"/>
            <a:ext cx="1705698" cy="627592"/>
          </a:xfrm>
          <a:prstGeom prst="roundRect">
            <a:avLst>
              <a:gd name="adj" fmla="val 26637"/>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8818" numCol="1" spcCol="0" rtlCol="0" fromWordArt="0" anchor="ctr" anchorCtr="0" forceAA="0" compatLnSpc="1">
            <a:prstTxWarp prst="textNoShape">
              <a:avLst/>
            </a:prstTxWarp>
            <a:noAutofit/>
          </a:bodyPr>
          <a:lstStyle/>
          <a:p>
            <a:pPr algn="ctr" defTabSz="724901" fontAlgn="base">
              <a:spcBef>
                <a:spcPts val="224"/>
              </a:spcBef>
              <a:spcAft>
                <a:spcPct val="0"/>
              </a:spcAft>
              <a:defRPr/>
            </a:pPr>
            <a:r>
              <a:rPr lang="en-US" sz="1400">
                <a:solidFill>
                  <a:srgbClr val="FFFFFF"/>
                </a:solidFill>
                <a:latin typeface="Segoe UI Variable Display Semibold" pitchFamily="2" charset="0"/>
                <a:cs typeface="Segoe UI"/>
              </a:rPr>
              <a:t>Hosted fine-tuned models</a:t>
            </a:r>
            <a:endParaRPr lang="en-US" sz="1400">
              <a:solidFill>
                <a:srgbClr val="FFFFFF"/>
              </a:solidFill>
              <a:latin typeface="Segoe UI Variable Display Semibold" pitchFamily="2" charset="0"/>
              <a:cs typeface="Segoe UI" pitchFamily="34" charset="0"/>
            </a:endParaRPr>
          </a:p>
        </p:txBody>
      </p:sp>
      <p:sp>
        <p:nvSpPr>
          <p:cNvPr id="21" name="Rectangle: Rounded Corners 41">
            <a:extLst>
              <a:ext uri="{FF2B5EF4-FFF2-40B4-BE49-F238E27FC236}">
                <a16:creationId xmlns:a16="http://schemas.microsoft.com/office/drawing/2014/main" id="{B65F11F1-F7D8-CE3D-685B-911FFC85B49D}"/>
              </a:ext>
            </a:extLst>
          </p:cNvPr>
          <p:cNvSpPr/>
          <p:nvPr/>
        </p:nvSpPr>
        <p:spPr bwMode="auto">
          <a:xfrm>
            <a:off x="7798301" y="5294279"/>
            <a:ext cx="1705698" cy="627592"/>
          </a:xfrm>
          <a:prstGeom prst="roundRect">
            <a:avLst>
              <a:gd name="adj" fmla="val 26066"/>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8818" numCol="1" spcCol="0" rtlCol="0" fromWordArt="0" anchor="ctr" anchorCtr="0" forceAA="0" compatLnSpc="1">
            <a:prstTxWarp prst="textNoShape">
              <a:avLst/>
            </a:prstTxWarp>
            <a:noAutofit/>
          </a:bodyPr>
          <a:lstStyle/>
          <a:p>
            <a:pPr algn="ctr" defTabSz="724901" fontAlgn="base">
              <a:spcBef>
                <a:spcPts val="224"/>
              </a:spcBef>
              <a:spcAft>
                <a:spcPct val="0"/>
              </a:spcAft>
              <a:defRPr/>
            </a:pPr>
            <a:r>
              <a:rPr lang="en-US" sz="1400">
                <a:solidFill>
                  <a:srgbClr val="FFFFFF"/>
                </a:solidFill>
                <a:latin typeface="Segoe UI Variable Display Semibold" pitchFamily="2" charset="0"/>
                <a:cs typeface="Segoe UI"/>
              </a:rPr>
              <a:t>Hosted </a:t>
            </a:r>
          </a:p>
          <a:p>
            <a:pPr algn="ctr" defTabSz="724901" fontAlgn="base">
              <a:spcBef>
                <a:spcPts val="224"/>
              </a:spcBef>
              <a:spcAft>
                <a:spcPct val="0"/>
              </a:spcAft>
              <a:defRPr/>
            </a:pPr>
            <a:r>
              <a:rPr lang="en-US" sz="1400">
                <a:solidFill>
                  <a:srgbClr val="FFFFFF"/>
                </a:solidFill>
                <a:latin typeface="Segoe UI Variable Display Semibold" pitchFamily="2" charset="0"/>
                <a:cs typeface="Segoe UI"/>
              </a:rPr>
              <a:t>models</a:t>
            </a:r>
          </a:p>
        </p:txBody>
      </p:sp>
      <p:sp>
        <p:nvSpPr>
          <p:cNvPr id="29" name="Text Placeholder 4">
            <a:extLst>
              <a:ext uri="{FF2B5EF4-FFF2-40B4-BE49-F238E27FC236}">
                <a16:creationId xmlns:a16="http://schemas.microsoft.com/office/drawing/2014/main" id="{505A2D24-D252-CEBF-5D1E-1591D89D0CED}"/>
              </a:ext>
            </a:extLst>
          </p:cNvPr>
          <p:cNvSpPr txBox="1">
            <a:spLocks/>
          </p:cNvSpPr>
          <p:nvPr/>
        </p:nvSpPr>
        <p:spPr>
          <a:xfrm>
            <a:off x="7153882" y="3371851"/>
            <a:ext cx="2927033" cy="246221"/>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effectLst/>
                <a:uLnTx/>
                <a:uFillTx/>
                <a:latin typeface="+mj-lt"/>
                <a:ea typeface="+mn-ea"/>
                <a:cs typeface="Segoe UI" panose="020B0502040204020203" pitchFamily="34" charset="0"/>
              </a:rPr>
              <a:t>Your Data</a:t>
            </a:r>
          </a:p>
        </p:txBody>
      </p:sp>
      <p:sp>
        <p:nvSpPr>
          <p:cNvPr id="30" name="Text Placeholder 4">
            <a:extLst>
              <a:ext uri="{FF2B5EF4-FFF2-40B4-BE49-F238E27FC236}">
                <a16:creationId xmlns:a16="http://schemas.microsoft.com/office/drawing/2014/main" id="{A6A1AAF3-DF64-BBB1-89F9-F861CBE06D8D}"/>
              </a:ext>
            </a:extLst>
          </p:cNvPr>
          <p:cNvSpPr txBox="1">
            <a:spLocks/>
          </p:cNvSpPr>
          <p:nvPr/>
        </p:nvSpPr>
        <p:spPr>
          <a:xfrm>
            <a:off x="7187634" y="4952706"/>
            <a:ext cx="2927033" cy="246221"/>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effectLst/>
                <a:uLnTx/>
                <a:uFillTx/>
                <a:latin typeface="+mj-lt"/>
                <a:ea typeface="+mn-ea"/>
                <a:cs typeface="Segoe UI" panose="020B0502040204020203" pitchFamily="34" charset="0"/>
              </a:rPr>
              <a:t>Foundation models</a:t>
            </a:r>
          </a:p>
        </p:txBody>
      </p:sp>
      <p:sp>
        <p:nvSpPr>
          <p:cNvPr id="10" name="Text Placeholder 4">
            <a:extLst>
              <a:ext uri="{FF2B5EF4-FFF2-40B4-BE49-F238E27FC236}">
                <a16:creationId xmlns:a16="http://schemas.microsoft.com/office/drawing/2014/main" id="{B60F9D3E-B3A3-E353-6A28-6126535986B4}"/>
              </a:ext>
            </a:extLst>
          </p:cNvPr>
          <p:cNvSpPr txBox="1">
            <a:spLocks/>
          </p:cNvSpPr>
          <p:nvPr/>
        </p:nvSpPr>
        <p:spPr>
          <a:xfrm>
            <a:off x="7094541" y="1958511"/>
            <a:ext cx="2927033" cy="246221"/>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effectLst/>
                <a:uLnTx/>
                <a:uFillTx/>
                <a:latin typeface="+mj-lt"/>
                <a:ea typeface="+mn-ea"/>
                <a:cs typeface="Segoe UI" panose="020B0502040204020203" pitchFamily="34" charset="0"/>
              </a:rPr>
              <a:t>Your System Message</a:t>
            </a:r>
          </a:p>
        </p:txBody>
      </p:sp>
      <p:sp>
        <p:nvSpPr>
          <p:cNvPr id="2" name="Rectangle: Rounded Corners 1">
            <a:extLst>
              <a:ext uri="{FF2B5EF4-FFF2-40B4-BE49-F238E27FC236}">
                <a16:creationId xmlns:a16="http://schemas.microsoft.com/office/drawing/2014/main" id="{1C5AF240-49B2-474B-48FD-E4E83ED7D37F}"/>
              </a:ext>
            </a:extLst>
          </p:cNvPr>
          <p:cNvSpPr/>
          <p:nvPr/>
        </p:nvSpPr>
        <p:spPr bwMode="auto">
          <a:xfrm>
            <a:off x="9485523" y="154235"/>
            <a:ext cx="2434728" cy="638595"/>
          </a:xfrm>
          <a:prstGeom prst="roundRect">
            <a:avLst/>
          </a:prstGeom>
          <a:gradFill>
            <a:gsLst>
              <a:gs pos="0">
                <a:schemeClr val="accent1"/>
              </a:gs>
              <a:gs pos="100000">
                <a:schemeClr val="accent6"/>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latin typeface="+mj-lt"/>
                <a:ea typeface="Segoe UI" pitchFamily="34" charset="0"/>
                <a:cs typeface="Segoe UI" pitchFamily="34" charset="0"/>
              </a:rPr>
              <a:t>System Message &amp; Grounding</a:t>
            </a:r>
          </a:p>
        </p:txBody>
      </p:sp>
      <p:sp>
        <p:nvSpPr>
          <p:cNvPr id="82" name="Rectangle: Rounded Corners 12">
            <a:extLst>
              <a:ext uri="{FF2B5EF4-FFF2-40B4-BE49-F238E27FC236}">
                <a16:creationId xmlns:a16="http://schemas.microsoft.com/office/drawing/2014/main" id="{B1128A28-3A20-DEBD-C523-AE00921229F1}"/>
              </a:ext>
              <a:ext uri="{C183D7F6-B498-43B3-948B-1728B52AA6E4}">
                <adec:decorative xmlns:adec="http://schemas.microsoft.com/office/drawing/2017/decorative" val="1"/>
              </a:ext>
            </a:extLst>
          </p:cNvPr>
          <p:cNvSpPr/>
          <p:nvPr/>
        </p:nvSpPr>
        <p:spPr>
          <a:xfrm>
            <a:off x="5694614" y="1605490"/>
            <a:ext cx="5763718" cy="3153887"/>
          </a:xfrm>
          <a:prstGeom prst="roundRect">
            <a:avLst>
              <a:gd name="adj" fmla="val 2518"/>
            </a:avLst>
          </a:prstGeom>
          <a:noFill/>
          <a:ln w="38100">
            <a:gradFill flip="none" rotWithShape="1">
              <a:gsLst>
                <a:gs pos="0">
                  <a:schemeClr val="accent6"/>
                </a:gs>
                <a:gs pos="100000">
                  <a:srgbClr val="D59ED7"/>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82D8C01B-D54A-0704-838E-90FA75793DD8}"/>
              </a:ext>
            </a:extLst>
          </p:cNvPr>
          <p:cNvSpPr txBox="1"/>
          <p:nvPr/>
        </p:nvSpPr>
        <p:spPr>
          <a:xfrm>
            <a:off x="7375515" y="1489845"/>
            <a:ext cx="2401915" cy="284631"/>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gradFill>
                  <a:gsLst>
                    <a:gs pos="0">
                      <a:schemeClr val="accent1"/>
                    </a:gs>
                    <a:gs pos="100000">
                      <a:schemeClr val="accent6"/>
                    </a:gs>
                  </a:gsLst>
                  <a:lin ang="2700000" scaled="1"/>
                </a:gradFill>
                <a:effectLst/>
                <a:uLnTx/>
                <a:uFillTx/>
                <a:latin typeface="Segoe UI Semibold"/>
                <a:ea typeface="+mn-ea"/>
                <a:cs typeface="+mn-cs"/>
              </a:rPr>
              <a:t>Differentiate your app</a:t>
            </a:r>
          </a:p>
        </p:txBody>
      </p:sp>
    </p:spTree>
    <p:extLst>
      <p:ext uri="{BB962C8B-B14F-4D97-AF65-F5344CB8AC3E}">
        <p14:creationId xmlns:p14="http://schemas.microsoft.com/office/powerpoint/2010/main" val="7937765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animBg="1"/>
      <p:bldP spid="14" grpId="0" animBg="1"/>
      <p:bldP spid="15" grpId="0" animBg="1"/>
      <p:bldP spid="16" grpId="0" animBg="1"/>
      <p:bldP spid="17" grpId="0" animBg="1"/>
      <p:bldP spid="18" grpId="0" animBg="1"/>
      <p:bldP spid="8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639F32-3DAE-66DD-1D2C-9577B35BF078}"/>
              </a:ext>
            </a:extLst>
          </p:cNvPr>
          <p:cNvSpPr>
            <a:spLocks noGrp="1"/>
          </p:cNvSpPr>
          <p:nvPr>
            <p:ph type="title"/>
          </p:nvPr>
        </p:nvSpPr>
        <p:spPr>
          <a:xfrm>
            <a:off x="1777811" y="454814"/>
            <a:ext cx="8340981" cy="1477328"/>
          </a:xfrm>
        </p:spPr>
        <p:txBody>
          <a:bodyPr/>
          <a:lstStyle/>
          <a:p>
            <a:pPr algn="ctr"/>
            <a:r>
              <a:rPr lang="en-US" sz="3200"/>
              <a:t>Improve output relevancy and accuracy with</a:t>
            </a:r>
            <a:br>
              <a:rPr lang="en-US" sz="3200"/>
            </a:br>
            <a:r>
              <a:rPr lang="en-US" sz="3200"/>
              <a:t>Retrieval Augmented Generation (RAG)</a:t>
            </a:r>
            <a:endParaRPr lang="en-US" sz="2400" spc="0"/>
          </a:p>
        </p:txBody>
      </p:sp>
      <p:sp>
        <p:nvSpPr>
          <p:cNvPr id="81" name="TextBox 80">
            <a:extLst>
              <a:ext uri="{FF2B5EF4-FFF2-40B4-BE49-F238E27FC236}">
                <a16:creationId xmlns:a16="http://schemas.microsoft.com/office/drawing/2014/main" id="{AAF8D47C-731E-4612-254E-7BBFE9E6021C}"/>
              </a:ext>
              <a:ext uri="{C183D7F6-B498-43B3-948B-1728B52AA6E4}">
                <adec:decorative xmlns:adec="http://schemas.microsoft.com/office/drawing/2017/decorative" val="1"/>
              </a:ext>
            </a:extLst>
          </p:cNvPr>
          <p:cNvSpPr txBox="1"/>
          <p:nvPr/>
        </p:nvSpPr>
        <p:spPr>
          <a:xfrm>
            <a:off x="894142" y="4272360"/>
            <a:ext cx="1080745" cy="400110"/>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454142"/>
                </a:solidFill>
                <a:effectLst/>
                <a:uLnTx/>
                <a:uFillTx/>
                <a:latin typeface="Segoe Sans Text Semibold"/>
                <a:ea typeface="+mn-ea"/>
                <a:cs typeface="Segoe Sans Text Semibold" pitchFamily="2" charset="0"/>
              </a:rPr>
              <a:t>App UX</a:t>
            </a:r>
          </a:p>
        </p:txBody>
      </p:sp>
      <p:pic>
        <p:nvPicPr>
          <p:cNvPr id="34" name="Graphic 33">
            <a:extLst>
              <a:ext uri="{FF2B5EF4-FFF2-40B4-BE49-F238E27FC236}">
                <a16:creationId xmlns:a16="http://schemas.microsoft.com/office/drawing/2014/main" id="{C18A4CA8-5027-C71C-66F2-5C51CF8EA939}"/>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61264" y="4469617"/>
            <a:ext cx="914400" cy="914400"/>
          </a:xfrm>
          <a:prstGeom prst="rect">
            <a:avLst/>
          </a:prstGeom>
          <a:effectLst>
            <a:outerShdw blurRad="63500" dist="127000" dir="2700000" algn="ctr" rotWithShape="0">
              <a:srgbClr val="454142">
                <a:alpha val="20000"/>
              </a:srgbClr>
            </a:outerShdw>
          </a:effectLst>
        </p:spPr>
      </p:pic>
      <p:sp>
        <p:nvSpPr>
          <p:cNvPr id="5" name="TextBox 4">
            <a:extLst>
              <a:ext uri="{FF2B5EF4-FFF2-40B4-BE49-F238E27FC236}">
                <a16:creationId xmlns:a16="http://schemas.microsoft.com/office/drawing/2014/main" id="{F62930A8-AAC7-431F-4FAD-A334A6ACC05F}"/>
              </a:ext>
              <a:ext uri="{C183D7F6-B498-43B3-948B-1728B52AA6E4}">
                <adec:decorative xmlns:adec="http://schemas.microsoft.com/office/drawing/2017/decorative" val="1"/>
              </a:ext>
            </a:extLst>
          </p:cNvPr>
          <p:cNvSpPr txBox="1"/>
          <p:nvPr/>
        </p:nvSpPr>
        <p:spPr>
          <a:xfrm>
            <a:off x="4659296" y="4246922"/>
            <a:ext cx="1656800" cy="615553"/>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454142"/>
                </a:solidFill>
                <a:effectLst/>
                <a:uLnTx/>
                <a:uFillTx/>
                <a:latin typeface="Segoe Sans Text Semibold"/>
                <a:ea typeface="+mn-ea"/>
                <a:cs typeface="Segoe Sans Text Semibold" pitchFamily="2" charset="0"/>
              </a:rPr>
              <a:t>Orchestrator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chemeClr val="tx2"/>
                </a:solidFill>
                <a:latin typeface="Segoe Sans Text Semibold"/>
                <a:cs typeface="Segoe Sans Text Semibold" pitchFamily="2" charset="0"/>
              </a:rPr>
              <a:t>Azure AI Studio</a:t>
            </a:r>
            <a:endParaRPr kumimoji="0" lang="en-US" sz="1400" b="0" i="0" u="none" strike="noStrike" kern="1200" cap="none" spc="0" normalizeH="0" baseline="0" noProof="0">
              <a:ln>
                <a:noFill/>
              </a:ln>
              <a:solidFill>
                <a:schemeClr val="tx2"/>
              </a:solidFill>
              <a:effectLst/>
              <a:uLnTx/>
              <a:uFillTx/>
              <a:latin typeface="Segoe Sans Text Semibold"/>
              <a:ea typeface="+mn-ea"/>
              <a:cs typeface="Segoe Sans Text Semibold" pitchFamily="2" charset="0"/>
            </a:endParaRPr>
          </a:p>
        </p:txBody>
      </p:sp>
      <p:pic>
        <p:nvPicPr>
          <p:cNvPr id="13" name="Graphic 437806336">
            <a:extLst>
              <a:ext uri="{FF2B5EF4-FFF2-40B4-BE49-F238E27FC236}">
                <a16:creationId xmlns:a16="http://schemas.microsoft.com/office/drawing/2014/main" id="{F0C13908-0803-0CAD-EFFE-0F047F4BC577}"/>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80533" y="1805110"/>
            <a:ext cx="913492" cy="914400"/>
          </a:xfrm>
          <a:prstGeom prst="rect">
            <a:avLst/>
          </a:prstGeom>
          <a:effectLst>
            <a:outerShdw blurRad="63500" dist="127000" dir="2700000" algn="ctr" rotWithShape="0">
              <a:srgbClr val="454142">
                <a:alpha val="20000"/>
              </a:srgbClr>
            </a:outerShdw>
          </a:effectLst>
        </p:spPr>
      </p:pic>
      <p:sp>
        <p:nvSpPr>
          <p:cNvPr id="15" name="TextBox 14">
            <a:extLst>
              <a:ext uri="{FF2B5EF4-FFF2-40B4-BE49-F238E27FC236}">
                <a16:creationId xmlns:a16="http://schemas.microsoft.com/office/drawing/2014/main" id="{B0AD0E96-9C14-1950-F8D4-12EC7904C372}"/>
              </a:ext>
              <a:ext uri="{C183D7F6-B498-43B3-948B-1728B52AA6E4}">
                <adec:decorative xmlns:adec="http://schemas.microsoft.com/office/drawing/2017/decorative" val="1"/>
              </a:ext>
            </a:extLst>
          </p:cNvPr>
          <p:cNvSpPr txBox="1"/>
          <p:nvPr/>
        </p:nvSpPr>
        <p:spPr>
          <a:xfrm>
            <a:off x="9507755" y="2920471"/>
            <a:ext cx="2413464" cy="615553"/>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454142"/>
                </a:solidFill>
                <a:effectLst/>
                <a:uLnTx/>
                <a:uFillTx/>
                <a:latin typeface="Segoe Sans Text Semibold"/>
                <a:ea typeface="+mn-ea"/>
                <a:cs typeface="Segoe Sans Text Semibold"/>
              </a:rPr>
              <a:t>Retrieval system</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chemeClr val="tx2"/>
                </a:solidFill>
                <a:latin typeface="Segoe Sans Text Semibold"/>
                <a:cs typeface="Segoe Sans Text Semibold"/>
              </a:rPr>
              <a:t>Azure AI Search</a:t>
            </a:r>
            <a:endParaRPr kumimoji="0" lang="en-US" sz="1400" b="0" u="none" strike="noStrike" kern="1200" cap="none" spc="0" normalizeH="0" baseline="0" noProof="0">
              <a:ln>
                <a:noFill/>
              </a:ln>
              <a:solidFill>
                <a:schemeClr val="tx2"/>
              </a:solidFill>
              <a:effectLst/>
              <a:uLnTx/>
              <a:uFillTx/>
              <a:latin typeface="Segoe Sans Text Semibold"/>
              <a:ea typeface="+mn-ea"/>
              <a:cs typeface="Segoe Sans Text Semibold" pitchFamily="2" charset="0"/>
            </a:endParaRPr>
          </a:p>
        </p:txBody>
      </p:sp>
      <p:sp>
        <p:nvSpPr>
          <p:cNvPr id="16" name="TextBox 15">
            <a:extLst>
              <a:ext uri="{FF2B5EF4-FFF2-40B4-BE49-F238E27FC236}">
                <a16:creationId xmlns:a16="http://schemas.microsoft.com/office/drawing/2014/main" id="{DC399637-5764-0240-4D63-4C63D3CCA28A}"/>
              </a:ext>
              <a:ext uri="{C183D7F6-B498-43B3-948B-1728B52AA6E4}">
                <adec:decorative xmlns:adec="http://schemas.microsoft.com/office/drawing/2017/decorative" val="1"/>
              </a:ext>
            </a:extLst>
          </p:cNvPr>
          <p:cNvSpPr txBox="1"/>
          <p:nvPr/>
        </p:nvSpPr>
        <p:spPr>
          <a:xfrm>
            <a:off x="9669186" y="5467533"/>
            <a:ext cx="1936186"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454142"/>
                </a:solidFill>
                <a:effectLst/>
                <a:uLnTx/>
                <a:uFillTx/>
                <a:latin typeface="Segoe Sans Text Semibold"/>
                <a:ea typeface="+mn-ea"/>
                <a:cs typeface="Segoe Sans Text Semibold" pitchFamily="2" charset="0"/>
              </a:rPr>
              <a:t>Model</a:t>
            </a:r>
          </a:p>
        </p:txBody>
      </p:sp>
      <p:pic>
        <p:nvPicPr>
          <p:cNvPr id="33" name="Graphic 32">
            <a:extLst>
              <a:ext uri="{FF2B5EF4-FFF2-40B4-BE49-F238E27FC236}">
                <a16:creationId xmlns:a16="http://schemas.microsoft.com/office/drawing/2014/main" id="{CA4E6109-B447-E2B5-6CC2-04E543275AEF}"/>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973159" y="3222557"/>
            <a:ext cx="914400" cy="914400"/>
          </a:xfrm>
          <a:prstGeom prst="rect">
            <a:avLst/>
          </a:prstGeom>
          <a:effectLst>
            <a:outerShdw blurRad="63500" dist="127000" dir="2700000" algn="ctr" rotWithShape="0">
              <a:srgbClr val="454142">
                <a:alpha val="20000"/>
              </a:srgbClr>
            </a:outerShdw>
          </a:effectLst>
        </p:spPr>
      </p:pic>
      <p:pic>
        <p:nvPicPr>
          <p:cNvPr id="38" name="Graphic 37">
            <a:extLst>
              <a:ext uri="{FF2B5EF4-FFF2-40B4-BE49-F238E27FC236}">
                <a16:creationId xmlns:a16="http://schemas.microsoft.com/office/drawing/2014/main" id="{4C765119-450F-EB25-9B1D-8069C56A48C7}"/>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34144" y="3252203"/>
            <a:ext cx="914400" cy="914400"/>
          </a:xfrm>
          <a:prstGeom prst="rect">
            <a:avLst/>
          </a:prstGeom>
          <a:effectLst>
            <a:outerShdw blurRad="63500" dist="127000" dir="2700000" algn="ctr" rotWithShape="0">
              <a:srgbClr val="454142">
                <a:alpha val="20000"/>
              </a:srgbClr>
            </a:outerShdw>
          </a:effectLst>
        </p:spPr>
      </p:pic>
      <p:cxnSp>
        <p:nvCxnSpPr>
          <p:cNvPr id="58" name="Straight Arrow Connector 57">
            <a:extLst>
              <a:ext uri="{FF2B5EF4-FFF2-40B4-BE49-F238E27FC236}">
                <a16:creationId xmlns:a16="http://schemas.microsoft.com/office/drawing/2014/main" id="{B998693E-5331-C2DE-C305-D23BC5B11D91}"/>
              </a:ext>
              <a:ext uri="{C183D7F6-B498-43B3-948B-1728B52AA6E4}">
                <adec:decorative xmlns:adec="http://schemas.microsoft.com/office/drawing/2017/decorative" val="1"/>
              </a:ext>
            </a:extLst>
          </p:cNvPr>
          <p:cNvCxnSpPr>
            <a:cxnSpLocks/>
          </p:cNvCxnSpPr>
          <p:nvPr/>
        </p:nvCxnSpPr>
        <p:spPr>
          <a:xfrm>
            <a:off x="2219892" y="3549356"/>
            <a:ext cx="2262106" cy="0"/>
          </a:xfrm>
          <a:prstGeom prst="straightConnector1">
            <a:avLst/>
          </a:prstGeom>
          <a:noFill/>
          <a:ln w="22225" cap="flat">
            <a:solidFill>
              <a:schemeClr val="accent6"/>
            </a:solidFill>
            <a:prstDash val="solid"/>
            <a:round/>
            <a:tailEnd type="arrow" w="lg" len="sm"/>
          </a:ln>
          <a:effectLst>
            <a:outerShdw blurRad="63500" dist="127000" dir="2700000" algn="ctr" rotWithShape="0">
              <a:srgbClr val="454142">
                <a:alpha val="20000"/>
              </a:srgbClr>
            </a:outerShdw>
          </a:effectLst>
        </p:spPr>
      </p:cxnSp>
      <p:cxnSp>
        <p:nvCxnSpPr>
          <p:cNvPr id="59" name="Straight Arrow Connector 58">
            <a:extLst>
              <a:ext uri="{FF2B5EF4-FFF2-40B4-BE49-F238E27FC236}">
                <a16:creationId xmlns:a16="http://schemas.microsoft.com/office/drawing/2014/main" id="{5BD774C9-D91C-CEB2-9627-5E9A5D1EFF47}"/>
              </a:ext>
              <a:ext uri="{C183D7F6-B498-43B3-948B-1728B52AA6E4}">
                <adec:decorative xmlns:adec="http://schemas.microsoft.com/office/drawing/2017/decorative" val="1"/>
              </a:ext>
            </a:extLst>
          </p:cNvPr>
          <p:cNvCxnSpPr>
            <a:cxnSpLocks/>
          </p:cNvCxnSpPr>
          <p:nvPr/>
        </p:nvCxnSpPr>
        <p:spPr>
          <a:xfrm flipH="1">
            <a:off x="2219892" y="3899466"/>
            <a:ext cx="2243252" cy="0"/>
          </a:xfrm>
          <a:prstGeom prst="straightConnector1">
            <a:avLst/>
          </a:prstGeom>
          <a:noFill/>
          <a:ln w="22225" cap="flat">
            <a:solidFill>
              <a:srgbClr val="0078D4"/>
            </a:solidFill>
            <a:prstDash val="solid"/>
            <a:round/>
            <a:tailEnd type="arrow" w="lg" len="sm"/>
          </a:ln>
          <a:effectLst>
            <a:outerShdw blurRad="63500" dist="127000" dir="2700000" algn="ctr" rotWithShape="0">
              <a:srgbClr val="454142">
                <a:alpha val="20000"/>
              </a:srgbClr>
            </a:outerShdw>
          </a:effectLst>
        </p:spPr>
      </p:cxnSp>
      <p:sp>
        <p:nvSpPr>
          <p:cNvPr id="74" name="Freeform 6">
            <a:extLst>
              <a:ext uri="{FF2B5EF4-FFF2-40B4-BE49-F238E27FC236}">
                <a16:creationId xmlns:a16="http://schemas.microsoft.com/office/drawing/2014/main" id="{BAB73D1D-A9F3-3066-E844-B641FEFDA39E}"/>
              </a:ext>
              <a:ext uri="{C183D7F6-B498-43B3-948B-1728B52AA6E4}">
                <adec:decorative xmlns:adec="http://schemas.microsoft.com/office/drawing/2017/decorative" val="1"/>
              </a:ext>
            </a:extLst>
          </p:cNvPr>
          <p:cNvSpPr>
            <a:spLocks/>
          </p:cNvSpPr>
          <p:nvPr/>
        </p:nvSpPr>
        <p:spPr bwMode="auto">
          <a:xfrm>
            <a:off x="6497676" y="2141377"/>
            <a:ext cx="3133725" cy="1058863"/>
          </a:xfrm>
          <a:custGeom>
            <a:avLst/>
            <a:gdLst>
              <a:gd name="T0" fmla="*/ 0 w 656"/>
              <a:gd name="T1" fmla="*/ 223 h 223"/>
              <a:gd name="T2" fmla="*/ 0 w 656"/>
              <a:gd name="T3" fmla="*/ 223 h 223"/>
              <a:gd name="T4" fmla="*/ 262 w 656"/>
              <a:gd name="T5" fmla="*/ 223 h 223"/>
              <a:gd name="T6" fmla="*/ 292 w 656"/>
              <a:gd name="T7" fmla="*/ 193 h 223"/>
              <a:gd name="T8" fmla="*/ 292 w 656"/>
              <a:gd name="T9" fmla="*/ 105 h 223"/>
              <a:gd name="T10" fmla="*/ 397 w 656"/>
              <a:gd name="T11" fmla="*/ 0 h 223"/>
              <a:gd name="T12" fmla="*/ 656 w 656"/>
              <a:gd name="T13" fmla="*/ 0 h 223"/>
            </a:gdLst>
            <a:ahLst/>
            <a:cxnLst>
              <a:cxn ang="0">
                <a:pos x="T0" y="T1"/>
              </a:cxn>
              <a:cxn ang="0">
                <a:pos x="T2" y="T3"/>
              </a:cxn>
              <a:cxn ang="0">
                <a:pos x="T4" y="T5"/>
              </a:cxn>
              <a:cxn ang="0">
                <a:pos x="T6" y="T7"/>
              </a:cxn>
              <a:cxn ang="0">
                <a:pos x="T8" y="T9"/>
              </a:cxn>
              <a:cxn ang="0">
                <a:pos x="T10" y="T11"/>
              </a:cxn>
              <a:cxn ang="0">
                <a:pos x="T12" y="T13"/>
              </a:cxn>
            </a:cxnLst>
            <a:rect l="0" t="0" r="r" b="b"/>
            <a:pathLst>
              <a:path w="656" h="223">
                <a:moveTo>
                  <a:pt x="0" y="223"/>
                </a:moveTo>
                <a:lnTo>
                  <a:pt x="0" y="223"/>
                </a:lnTo>
                <a:cubicBezTo>
                  <a:pt x="0" y="223"/>
                  <a:pt x="262" y="223"/>
                  <a:pt x="262" y="223"/>
                </a:cubicBezTo>
                <a:cubicBezTo>
                  <a:pt x="279" y="223"/>
                  <a:pt x="292" y="210"/>
                  <a:pt x="292" y="193"/>
                </a:cubicBezTo>
                <a:cubicBezTo>
                  <a:pt x="292" y="193"/>
                  <a:pt x="292" y="105"/>
                  <a:pt x="292" y="105"/>
                </a:cubicBezTo>
                <a:cubicBezTo>
                  <a:pt x="292" y="47"/>
                  <a:pt x="339" y="0"/>
                  <a:pt x="397" y="0"/>
                </a:cubicBezTo>
                <a:cubicBezTo>
                  <a:pt x="397" y="0"/>
                  <a:pt x="656" y="0"/>
                  <a:pt x="656" y="0"/>
                </a:cubicBezTo>
              </a:path>
            </a:pathLst>
          </a:custGeom>
          <a:noFill/>
          <a:ln w="22225" cap="flat">
            <a:solidFill>
              <a:schemeClr val="accent6"/>
            </a:solidFill>
            <a:prstDash val="solid"/>
            <a:round/>
            <a:tailEnd type="arrow" w="lg" len="sm"/>
          </a:ln>
          <a:effectLst>
            <a:outerShdw blurRad="63500" dist="127000" dir="2700000" algn="ctr" rotWithShape="0">
              <a:srgbClr val="454142">
                <a:alpha val="2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8" name="TextBox 77">
            <a:extLst>
              <a:ext uri="{FF2B5EF4-FFF2-40B4-BE49-F238E27FC236}">
                <a16:creationId xmlns:a16="http://schemas.microsoft.com/office/drawing/2014/main" id="{791E7500-C260-7E15-4B6A-3EBD1FAD2231}"/>
              </a:ext>
            </a:extLst>
          </p:cNvPr>
          <p:cNvSpPr txBox="1"/>
          <p:nvPr/>
        </p:nvSpPr>
        <p:spPr>
          <a:xfrm>
            <a:off x="2629634" y="3168658"/>
            <a:ext cx="1402628"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03BC4"/>
                </a:solidFill>
                <a:effectLst/>
                <a:uLnTx/>
                <a:uFillTx/>
                <a:latin typeface="Segoe Sans Text"/>
                <a:ea typeface="+mn-ea"/>
                <a:cs typeface="+mn-cs"/>
              </a:rPr>
              <a:t>User </a:t>
            </a:r>
            <a:r>
              <a:rPr lang="en-US">
                <a:solidFill>
                  <a:srgbClr val="C03BC4"/>
                </a:solidFill>
                <a:latin typeface="Segoe Sans Text"/>
              </a:rPr>
              <a:t>prompt</a:t>
            </a:r>
            <a:endParaRPr kumimoji="0" lang="en-US" sz="1800" b="0" i="0" u="none" strike="noStrike" kern="1200" cap="none" spc="0" normalizeH="0" baseline="0" noProof="0">
              <a:ln>
                <a:noFill/>
              </a:ln>
              <a:solidFill>
                <a:srgbClr val="C03BC4"/>
              </a:solidFill>
              <a:effectLst/>
              <a:uLnTx/>
              <a:uFillTx/>
              <a:latin typeface="Segoe Sans Text"/>
              <a:ea typeface="+mn-ea"/>
              <a:cs typeface="+mn-cs"/>
            </a:endParaRPr>
          </a:p>
        </p:txBody>
      </p:sp>
      <p:sp>
        <p:nvSpPr>
          <p:cNvPr id="79" name="TextBox 78">
            <a:extLst>
              <a:ext uri="{FF2B5EF4-FFF2-40B4-BE49-F238E27FC236}">
                <a16:creationId xmlns:a16="http://schemas.microsoft.com/office/drawing/2014/main" id="{645881EE-E11B-5FB5-4F91-FCC9BC0BFF14}"/>
              </a:ext>
            </a:extLst>
          </p:cNvPr>
          <p:cNvSpPr txBox="1"/>
          <p:nvPr/>
        </p:nvSpPr>
        <p:spPr>
          <a:xfrm>
            <a:off x="2624644" y="4111076"/>
            <a:ext cx="1504789"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Sans Text"/>
                <a:ea typeface="+mn-ea"/>
                <a:cs typeface="+mn-cs"/>
              </a:rPr>
              <a:t>App output</a:t>
            </a:r>
          </a:p>
        </p:txBody>
      </p:sp>
      <p:sp>
        <p:nvSpPr>
          <p:cNvPr id="80" name="TextBox 79">
            <a:extLst>
              <a:ext uri="{FF2B5EF4-FFF2-40B4-BE49-F238E27FC236}">
                <a16:creationId xmlns:a16="http://schemas.microsoft.com/office/drawing/2014/main" id="{394A9F30-8C4C-A4D6-09E4-72BCDD239201}"/>
              </a:ext>
            </a:extLst>
          </p:cNvPr>
          <p:cNvSpPr txBox="1"/>
          <p:nvPr/>
        </p:nvSpPr>
        <p:spPr>
          <a:xfrm>
            <a:off x="6413650" y="2563272"/>
            <a:ext cx="1324080" cy="55399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03BC4"/>
                </a:solidFill>
                <a:effectLst/>
                <a:uLnTx/>
                <a:uFillTx/>
                <a:latin typeface="Segoe Sans Text"/>
                <a:ea typeface="+mn-ea"/>
                <a:cs typeface="+mn-cs"/>
              </a:rPr>
              <a:t>Search for</a:t>
            </a:r>
            <a:br>
              <a:rPr kumimoji="0" lang="en-US" sz="1800" b="0" i="0" u="none" strike="noStrike" kern="1200" cap="none" spc="0" normalizeH="0" baseline="0" noProof="0">
                <a:ln>
                  <a:noFill/>
                </a:ln>
                <a:solidFill>
                  <a:srgbClr val="C03BC4"/>
                </a:solidFill>
                <a:effectLst/>
                <a:uLnTx/>
                <a:uFillTx/>
                <a:latin typeface="Segoe Sans Text"/>
                <a:ea typeface="+mn-ea"/>
                <a:cs typeface="+mn-cs"/>
              </a:rPr>
            </a:br>
            <a:r>
              <a:rPr kumimoji="0" lang="en-US" sz="1800" b="0" i="0" u="none" strike="noStrike" kern="1200" cap="none" spc="0" normalizeH="0" baseline="0" noProof="0">
                <a:ln>
                  <a:noFill/>
                </a:ln>
                <a:solidFill>
                  <a:srgbClr val="C03BC4"/>
                </a:solidFill>
                <a:effectLst/>
                <a:uLnTx/>
                <a:uFillTx/>
                <a:latin typeface="Segoe Sans Text"/>
                <a:ea typeface="+mn-ea"/>
                <a:cs typeface="+mn-cs"/>
              </a:rPr>
              <a:t>relevant data</a:t>
            </a:r>
          </a:p>
        </p:txBody>
      </p:sp>
      <p:sp>
        <p:nvSpPr>
          <p:cNvPr id="82" name="TextBox 81">
            <a:extLst>
              <a:ext uri="{FF2B5EF4-FFF2-40B4-BE49-F238E27FC236}">
                <a16:creationId xmlns:a16="http://schemas.microsoft.com/office/drawing/2014/main" id="{DF0D990C-1063-8834-A664-F013E798E5F6}"/>
              </a:ext>
            </a:extLst>
          </p:cNvPr>
          <p:cNvSpPr txBox="1"/>
          <p:nvPr/>
        </p:nvSpPr>
        <p:spPr>
          <a:xfrm>
            <a:off x="8347491" y="2575075"/>
            <a:ext cx="1473450"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Sans Text"/>
                <a:ea typeface="+mn-ea"/>
                <a:cs typeface="+mn-cs"/>
              </a:rPr>
              <a:t>Search</a:t>
            </a:r>
            <a:r>
              <a:rPr kumimoji="0" lang="en-US" sz="1800" b="0" i="0" u="none" strike="noStrike" kern="1200" cap="none" spc="0" normalizeH="0" noProof="0">
                <a:ln>
                  <a:noFill/>
                </a:ln>
                <a:solidFill>
                  <a:srgbClr val="0078D4"/>
                </a:solidFill>
                <a:effectLst/>
                <a:uLnTx/>
                <a:uFillTx/>
                <a:latin typeface="Segoe Sans Text"/>
                <a:ea typeface="+mn-ea"/>
                <a:cs typeface="+mn-cs"/>
              </a:rPr>
              <a:t> </a:t>
            </a:r>
            <a:r>
              <a:rPr kumimoji="0" lang="en-US" sz="1800" b="0" i="0" u="none" strike="noStrike" kern="1200" cap="none" spc="0" normalizeH="0" baseline="0" noProof="0">
                <a:ln>
                  <a:noFill/>
                </a:ln>
                <a:solidFill>
                  <a:srgbClr val="0078D4"/>
                </a:solidFill>
                <a:effectLst/>
                <a:uLnTx/>
                <a:uFillTx/>
                <a:latin typeface="Segoe Sans Text"/>
                <a:ea typeface="+mn-ea"/>
                <a:cs typeface="+mn-cs"/>
              </a:rPr>
              <a:t>results</a:t>
            </a:r>
          </a:p>
        </p:txBody>
      </p:sp>
      <p:sp>
        <p:nvSpPr>
          <p:cNvPr id="83" name="TextBox 82">
            <a:extLst>
              <a:ext uri="{FF2B5EF4-FFF2-40B4-BE49-F238E27FC236}">
                <a16:creationId xmlns:a16="http://schemas.microsoft.com/office/drawing/2014/main" id="{80E5172E-D142-DD14-CC2B-4D358A8AA7A5}"/>
              </a:ext>
            </a:extLst>
          </p:cNvPr>
          <p:cNvSpPr txBox="1"/>
          <p:nvPr/>
        </p:nvSpPr>
        <p:spPr>
          <a:xfrm>
            <a:off x="8396527" y="4192618"/>
            <a:ext cx="1375377"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03BC4"/>
                </a:solidFill>
                <a:effectLst/>
                <a:uLnTx/>
                <a:uFillTx/>
                <a:latin typeface="Segoe Sans Text"/>
                <a:ea typeface="+mn-ea"/>
                <a:cs typeface="+mn-cs"/>
              </a:rPr>
              <a:t>Prompt +</a:t>
            </a:r>
            <a:br>
              <a:rPr kumimoji="0" lang="en-US" sz="1800" b="0" i="0" u="none" strike="noStrike" kern="1200" cap="none" spc="0" normalizeH="0" baseline="0" noProof="0">
                <a:ln>
                  <a:noFill/>
                </a:ln>
                <a:solidFill>
                  <a:srgbClr val="C03BC4"/>
                </a:solidFill>
                <a:effectLst/>
                <a:uLnTx/>
                <a:uFillTx/>
                <a:latin typeface="Segoe Sans Text"/>
                <a:ea typeface="+mn-ea"/>
                <a:cs typeface="+mn-cs"/>
              </a:rPr>
            </a:br>
            <a:r>
              <a:rPr kumimoji="0" lang="en-US" sz="1800" b="0" i="0" u="none" strike="noStrike" kern="1200" cap="none" spc="0" normalizeH="0" baseline="0" noProof="0">
                <a:ln>
                  <a:noFill/>
                </a:ln>
                <a:solidFill>
                  <a:srgbClr val="C03BC4"/>
                </a:solidFill>
                <a:effectLst/>
                <a:uLnTx/>
                <a:uFillTx/>
                <a:latin typeface="Segoe Sans Text"/>
                <a:ea typeface="+mn-ea"/>
                <a:cs typeface="+mn-cs"/>
              </a:rPr>
              <a:t>search results</a:t>
            </a:r>
          </a:p>
        </p:txBody>
      </p:sp>
      <p:sp>
        <p:nvSpPr>
          <p:cNvPr id="84" name="TextBox 83">
            <a:extLst>
              <a:ext uri="{FF2B5EF4-FFF2-40B4-BE49-F238E27FC236}">
                <a16:creationId xmlns:a16="http://schemas.microsoft.com/office/drawing/2014/main" id="{8CDF15C7-3F15-937E-B9F1-B2533D41A27E}"/>
              </a:ext>
            </a:extLst>
          </p:cNvPr>
          <p:cNvSpPr txBox="1"/>
          <p:nvPr/>
        </p:nvSpPr>
        <p:spPr>
          <a:xfrm>
            <a:off x="6756148" y="4246922"/>
            <a:ext cx="968663" cy="276999"/>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Sans Text"/>
                <a:ea typeface="+mn-ea"/>
                <a:cs typeface="+mn-cs"/>
              </a:rPr>
              <a:t>Response</a:t>
            </a:r>
          </a:p>
        </p:txBody>
      </p:sp>
      <p:sp>
        <p:nvSpPr>
          <p:cNvPr id="73" name="Freeform 5">
            <a:extLst>
              <a:ext uri="{FF2B5EF4-FFF2-40B4-BE49-F238E27FC236}">
                <a16:creationId xmlns:a16="http://schemas.microsoft.com/office/drawing/2014/main" id="{0435D377-EEB8-50C6-2DE9-098D26140145}"/>
              </a:ext>
            </a:extLst>
          </p:cNvPr>
          <p:cNvSpPr>
            <a:spLocks/>
          </p:cNvSpPr>
          <p:nvPr/>
        </p:nvSpPr>
        <p:spPr bwMode="auto">
          <a:xfrm>
            <a:off x="6497676" y="2496977"/>
            <a:ext cx="3133725" cy="1054100"/>
          </a:xfrm>
          <a:custGeom>
            <a:avLst/>
            <a:gdLst>
              <a:gd name="T0" fmla="*/ 656 w 656"/>
              <a:gd name="T1" fmla="*/ 0 h 222"/>
              <a:gd name="T2" fmla="*/ 656 w 656"/>
              <a:gd name="T3" fmla="*/ 0 h 222"/>
              <a:gd name="T4" fmla="*/ 396 w 656"/>
              <a:gd name="T5" fmla="*/ 0 h 222"/>
              <a:gd name="T6" fmla="*/ 366 w 656"/>
              <a:gd name="T7" fmla="*/ 30 h 222"/>
              <a:gd name="T8" fmla="*/ 366 w 656"/>
              <a:gd name="T9" fmla="*/ 117 h 222"/>
              <a:gd name="T10" fmla="*/ 261 w 656"/>
              <a:gd name="T11" fmla="*/ 222 h 222"/>
              <a:gd name="T12" fmla="*/ 0 w 656"/>
              <a:gd name="T13" fmla="*/ 222 h 222"/>
            </a:gdLst>
            <a:ahLst/>
            <a:cxnLst>
              <a:cxn ang="0">
                <a:pos x="T0" y="T1"/>
              </a:cxn>
              <a:cxn ang="0">
                <a:pos x="T2" y="T3"/>
              </a:cxn>
              <a:cxn ang="0">
                <a:pos x="T4" y="T5"/>
              </a:cxn>
              <a:cxn ang="0">
                <a:pos x="T6" y="T7"/>
              </a:cxn>
              <a:cxn ang="0">
                <a:pos x="T8" y="T9"/>
              </a:cxn>
              <a:cxn ang="0">
                <a:pos x="T10" y="T11"/>
              </a:cxn>
              <a:cxn ang="0">
                <a:pos x="T12" y="T13"/>
              </a:cxn>
            </a:cxnLst>
            <a:rect l="0" t="0" r="r" b="b"/>
            <a:pathLst>
              <a:path w="656" h="222">
                <a:moveTo>
                  <a:pt x="656" y="0"/>
                </a:moveTo>
                <a:lnTo>
                  <a:pt x="656" y="0"/>
                </a:lnTo>
                <a:cubicBezTo>
                  <a:pt x="656" y="0"/>
                  <a:pt x="396" y="0"/>
                  <a:pt x="396" y="0"/>
                </a:cubicBezTo>
                <a:cubicBezTo>
                  <a:pt x="379" y="0"/>
                  <a:pt x="366" y="13"/>
                  <a:pt x="366" y="30"/>
                </a:cubicBezTo>
                <a:cubicBezTo>
                  <a:pt x="366" y="30"/>
                  <a:pt x="366" y="117"/>
                  <a:pt x="366" y="117"/>
                </a:cubicBezTo>
                <a:cubicBezTo>
                  <a:pt x="366" y="175"/>
                  <a:pt x="319" y="222"/>
                  <a:pt x="261" y="222"/>
                </a:cubicBezTo>
                <a:cubicBezTo>
                  <a:pt x="261" y="222"/>
                  <a:pt x="0" y="222"/>
                  <a:pt x="0" y="222"/>
                </a:cubicBezTo>
              </a:path>
            </a:pathLst>
          </a:custGeom>
          <a:noFill/>
          <a:ln w="22225" cap="flat">
            <a:solidFill>
              <a:srgbClr val="0078D4"/>
            </a:solidFill>
            <a:prstDash val="solid"/>
            <a:round/>
            <a:tailEnd type="arrow" w="lg" len="sm"/>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6" name="Freeform 5">
            <a:extLst>
              <a:ext uri="{FF2B5EF4-FFF2-40B4-BE49-F238E27FC236}">
                <a16:creationId xmlns:a16="http://schemas.microsoft.com/office/drawing/2014/main" id="{84E6AE7E-970C-75F4-C2F4-78D8EB974BA8}"/>
              </a:ext>
            </a:extLst>
          </p:cNvPr>
          <p:cNvSpPr>
            <a:spLocks/>
          </p:cNvSpPr>
          <p:nvPr/>
        </p:nvSpPr>
        <p:spPr bwMode="auto">
          <a:xfrm flipV="1">
            <a:off x="6497676" y="3815765"/>
            <a:ext cx="3133725" cy="1054100"/>
          </a:xfrm>
          <a:custGeom>
            <a:avLst/>
            <a:gdLst>
              <a:gd name="T0" fmla="*/ 656 w 656"/>
              <a:gd name="T1" fmla="*/ 0 h 222"/>
              <a:gd name="T2" fmla="*/ 656 w 656"/>
              <a:gd name="T3" fmla="*/ 0 h 222"/>
              <a:gd name="T4" fmla="*/ 396 w 656"/>
              <a:gd name="T5" fmla="*/ 0 h 222"/>
              <a:gd name="T6" fmla="*/ 366 w 656"/>
              <a:gd name="T7" fmla="*/ 30 h 222"/>
              <a:gd name="T8" fmla="*/ 366 w 656"/>
              <a:gd name="T9" fmla="*/ 117 h 222"/>
              <a:gd name="T10" fmla="*/ 261 w 656"/>
              <a:gd name="T11" fmla="*/ 222 h 222"/>
              <a:gd name="T12" fmla="*/ 0 w 656"/>
              <a:gd name="T13" fmla="*/ 222 h 222"/>
            </a:gdLst>
            <a:ahLst/>
            <a:cxnLst>
              <a:cxn ang="0">
                <a:pos x="T0" y="T1"/>
              </a:cxn>
              <a:cxn ang="0">
                <a:pos x="T2" y="T3"/>
              </a:cxn>
              <a:cxn ang="0">
                <a:pos x="T4" y="T5"/>
              </a:cxn>
              <a:cxn ang="0">
                <a:pos x="T6" y="T7"/>
              </a:cxn>
              <a:cxn ang="0">
                <a:pos x="T8" y="T9"/>
              </a:cxn>
              <a:cxn ang="0">
                <a:pos x="T10" y="T11"/>
              </a:cxn>
              <a:cxn ang="0">
                <a:pos x="T12" y="T13"/>
              </a:cxn>
            </a:cxnLst>
            <a:rect l="0" t="0" r="r" b="b"/>
            <a:pathLst>
              <a:path w="656" h="222">
                <a:moveTo>
                  <a:pt x="656" y="0"/>
                </a:moveTo>
                <a:lnTo>
                  <a:pt x="656" y="0"/>
                </a:lnTo>
                <a:cubicBezTo>
                  <a:pt x="656" y="0"/>
                  <a:pt x="396" y="0"/>
                  <a:pt x="396" y="0"/>
                </a:cubicBezTo>
                <a:cubicBezTo>
                  <a:pt x="379" y="0"/>
                  <a:pt x="366" y="13"/>
                  <a:pt x="366" y="30"/>
                </a:cubicBezTo>
                <a:cubicBezTo>
                  <a:pt x="366" y="30"/>
                  <a:pt x="366" y="117"/>
                  <a:pt x="366" y="117"/>
                </a:cubicBezTo>
                <a:cubicBezTo>
                  <a:pt x="366" y="175"/>
                  <a:pt x="319" y="222"/>
                  <a:pt x="261" y="222"/>
                </a:cubicBezTo>
                <a:cubicBezTo>
                  <a:pt x="261" y="222"/>
                  <a:pt x="0" y="222"/>
                  <a:pt x="0" y="222"/>
                </a:cubicBezTo>
              </a:path>
            </a:pathLst>
          </a:custGeom>
          <a:noFill/>
          <a:ln w="22225" cap="flat">
            <a:solidFill>
              <a:schemeClr val="accent6"/>
            </a:solidFill>
            <a:prstDash val="solid"/>
            <a:round/>
            <a:headEnd type="arrow" w="lg" len="sm"/>
            <a:tailEnd type="none" w="lg" len="sm"/>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7" name="Freeform 6">
            <a:extLst>
              <a:ext uri="{FF2B5EF4-FFF2-40B4-BE49-F238E27FC236}">
                <a16:creationId xmlns:a16="http://schemas.microsoft.com/office/drawing/2014/main" id="{3969A05B-540C-CDF5-834C-EBDEA147E448}"/>
              </a:ext>
            </a:extLst>
          </p:cNvPr>
          <p:cNvSpPr>
            <a:spLocks/>
          </p:cNvSpPr>
          <p:nvPr/>
        </p:nvSpPr>
        <p:spPr bwMode="auto">
          <a:xfrm flipV="1">
            <a:off x="6497676" y="4166603"/>
            <a:ext cx="3133725" cy="1058863"/>
          </a:xfrm>
          <a:custGeom>
            <a:avLst/>
            <a:gdLst>
              <a:gd name="T0" fmla="*/ 0 w 656"/>
              <a:gd name="T1" fmla="*/ 223 h 223"/>
              <a:gd name="T2" fmla="*/ 0 w 656"/>
              <a:gd name="T3" fmla="*/ 223 h 223"/>
              <a:gd name="T4" fmla="*/ 262 w 656"/>
              <a:gd name="T5" fmla="*/ 223 h 223"/>
              <a:gd name="T6" fmla="*/ 292 w 656"/>
              <a:gd name="T7" fmla="*/ 193 h 223"/>
              <a:gd name="T8" fmla="*/ 292 w 656"/>
              <a:gd name="T9" fmla="*/ 105 h 223"/>
              <a:gd name="T10" fmla="*/ 397 w 656"/>
              <a:gd name="T11" fmla="*/ 0 h 223"/>
              <a:gd name="T12" fmla="*/ 656 w 656"/>
              <a:gd name="T13" fmla="*/ 0 h 223"/>
            </a:gdLst>
            <a:ahLst/>
            <a:cxnLst>
              <a:cxn ang="0">
                <a:pos x="T0" y="T1"/>
              </a:cxn>
              <a:cxn ang="0">
                <a:pos x="T2" y="T3"/>
              </a:cxn>
              <a:cxn ang="0">
                <a:pos x="T4" y="T5"/>
              </a:cxn>
              <a:cxn ang="0">
                <a:pos x="T6" y="T7"/>
              </a:cxn>
              <a:cxn ang="0">
                <a:pos x="T8" y="T9"/>
              </a:cxn>
              <a:cxn ang="0">
                <a:pos x="T10" y="T11"/>
              </a:cxn>
              <a:cxn ang="0">
                <a:pos x="T12" y="T13"/>
              </a:cxn>
            </a:cxnLst>
            <a:rect l="0" t="0" r="r" b="b"/>
            <a:pathLst>
              <a:path w="656" h="223">
                <a:moveTo>
                  <a:pt x="0" y="223"/>
                </a:moveTo>
                <a:lnTo>
                  <a:pt x="0" y="223"/>
                </a:lnTo>
                <a:cubicBezTo>
                  <a:pt x="0" y="223"/>
                  <a:pt x="262" y="223"/>
                  <a:pt x="262" y="223"/>
                </a:cubicBezTo>
                <a:cubicBezTo>
                  <a:pt x="279" y="223"/>
                  <a:pt x="292" y="210"/>
                  <a:pt x="292" y="193"/>
                </a:cubicBezTo>
                <a:cubicBezTo>
                  <a:pt x="292" y="193"/>
                  <a:pt x="292" y="105"/>
                  <a:pt x="292" y="105"/>
                </a:cubicBezTo>
                <a:cubicBezTo>
                  <a:pt x="292" y="47"/>
                  <a:pt x="339" y="0"/>
                  <a:pt x="397" y="0"/>
                </a:cubicBezTo>
                <a:cubicBezTo>
                  <a:pt x="397" y="0"/>
                  <a:pt x="656" y="0"/>
                  <a:pt x="656" y="0"/>
                </a:cubicBezTo>
              </a:path>
            </a:pathLst>
          </a:custGeom>
          <a:noFill/>
          <a:ln w="22225" cap="flat">
            <a:solidFill>
              <a:srgbClr val="0078D4"/>
            </a:solidFill>
            <a:prstDash val="solid"/>
            <a:round/>
            <a:headEnd type="arrow" w="lg" len="sm"/>
            <a:tailEnd type="none" w="lg" len="sm"/>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Tree>
    <p:extLst>
      <p:ext uri="{BB962C8B-B14F-4D97-AF65-F5344CB8AC3E}">
        <p14:creationId xmlns:p14="http://schemas.microsoft.com/office/powerpoint/2010/main" val="170878824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5B885-7C81-9C0D-163E-F0A1CD587D38}"/>
              </a:ext>
            </a:extLst>
          </p:cNvPr>
          <p:cNvSpPr>
            <a:spLocks noGrp="1"/>
          </p:cNvSpPr>
          <p:nvPr>
            <p:ph type="title"/>
          </p:nvPr>
        </p:nvSpPr>
        <p:spPr/>
        <p:txBody>
          <a:bodyPr/>
          <a:lstStyle/>
          <a:p>
            <a:r>
              <a:rPr lang="en-US"/>
              <a:t>Safety system message templates</a:t>
            </a:r>
          </a:p>
        </p:txBody>
      </p:sp>
      <p:sp>
        <p:nvSpPr>
          <p:cNvPr id="3" name="Text Placeholder 2">
            <a:extLst>
              <a:ext uri="{FF2B5EF4-FFF2-40B4-BE49-F238E27FC236}">
                <a16:creationId xmlns:a16="http://schemas.microsoft.com/office/drawing/2014/main" id="{6705C073-CE57-660E-D79E-17C87B911007}"/>
              </a:ext>
            </a:extLst>
          </p:cNvPr>
          <p:cNvSpPr>
            <a:spLocks noGrp="1"/>
          </p:cNvSpPr>
          <p:nvPr>
            <p:ph type="body" sz="quarter" idx="10"/>
          </p:nvPr>
        </p:nvSpPr>
        <p:spPr>
          <a:xfrm>
            <a:off x="586391" y="1434369"/>
            <a:ext cx="2868786" cy="2215991"/>
          </a:xfrm>
        </p:spPr>
        <p:txBody>
          <a:bodyPr/>
          <a:lstStyle/>
          <a:p>
            <a:r>
              <a:rPr lang="en-US" sz="2400">
                <a:solidFill>
                  <a:srgbClr val="000000"/>
                </a:solidFill>
                <a:latin typeface="Segoe UI"/>
                <a:cs typeface="Segoe UI"/>
              </a:rPr>
              <a:t>Get started with research-backed templates, available in Azure AI Studio and Azure OpenAI Service playgrounds</a:t>
            </a:r>
          </a:p>
        </p:txBody>
      </p:sp>
      <p:pic>
        <p:nvPicPr>
          <p:cNvPr id="5" name="Picture 4" descr="A screenshot of a computer&#10;&#10;Description automatically generated">
            <a:extLst>
              <a:ext uri="{FF2B5EF4-FFF2-40B4-BE49-F238E27FC236}">
                <a16:creationId xmlns:a16="http://schemas.microsoft.com/office/drawing/2014/main" id="{F08F60CA-3620-2A06-040E-DA82B515A264}"/>
              </a:ext>
            </a:extLst>
          </p:cNvPr>
          <p:cNvPicPr>
            <a:picLocks noChangeAspect="1"/>
          </p:cNvPicPr>
          <p:nvPr/>
        </p:nvPicPr>
        <p:blipFill rotWithShape="1">
          <a:blip r:embed="rId3">
            <a:extLst>
              <a:ext uri="{28A0092B-C50C-407E-A947-70E740481C1C}">
                <a14:useLocalDpi xmlns:a14="http://schemas.microsoft.com/office/drawing/2010/main" val="0"/>
              </a:ext>
            </a:extLst>
          </a:blip>
          <a:srcRect r="1179"/>
          <a:stretch/>
        </p:blipFill>
        <p:spPr>
          <a:xfrm>
            <a:off x="3987538" y="1434369"/>
            <a:ext cx="7893378" cy="44400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2838035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E22E7-4430-69BE-298C-2FAFC07F5303}"/>
            </a:ext>
          </a:extLst>
        </p:cNvPr>
        <p:cNvGrpSpPr/>
        <p:nvPr/>
      </p:nvGrpSpPr>
      <p:grpSpPr>
        <a:xfrm>
          <a:off x="0" y="0"/>
          <a:ext cx="0" cy="0"/>
          <a:chOff x="0" y="0"/>
          <a:chExt cx="0" cy="0"/>
        </a:xfrm>
      </p:grpSpPr>
      <p:pic>
        <p:nvPicPr>
          <p:cNvPr id="3" name="Picture 2" descr="thumbnail image 1 of blog post titled &#10; &#10; &#10;  &#10; &#10; &#10; &#10;    &#10;  &#10;   &#10;    &#10;      &#10;       Announcing key updates to Responsible AI features and content filters in Azure OpenAI Service&#10;       &#10;      &#10;     &#10;   &#10;  &#10; &#10;   &#10; &#10; &#10; &#10; &#10; &#10;">
            <a:extLst>
              <a:ext uri="{FF2B5EF4-FFF2-40B4-BE49-F238E27FC236}">
                <a16:creationId xmlns:a16="http://schemas.microsoft.com/office/drawing/2014/main" id="{6201AB98-76BA-E79B-D860-8C513274A7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2347"/>
          <a:stretch/>
        </p:blipFill>
        <p:spPr bwMode="auto">
          <a:xfrm>
            <a:off x="4664442" y="1013381"/>
            <a:ext cx="7527558" cy="48312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0526321-DCAA-C77C-3715-DD12A866982B}"/>
              </a:ext>
            </a:extLst>
          </p:cNvPr>
          <p:cNvSpPr>
            <a:spLocks noGrp="1"/>
          </p:cNvSpPr>
          <p:nvPr>
            <p:ph type="title"/>
          </p:nvPr>
        </p:nvSpPr>
        <p:spPr>
          <a:xfrm>
            <a:off x="924487" y="1529381"/>
            <a:ext cx="5171513" cy="2708434"/>
          </a:xfrm>
        </p:spPr>
        <p:txBody>
          <a:bodyPr/>
          <a:lstStyle/>
          <a:p>
            <a:r>
              <a:rPr lang="en-US" sz="4400" dirty="0"/>
              <a:t>Moderate Content and Detect Harm </a:t>
            </a:r>
            <a:br>
              <a:rPr lang="en-US" sz="4400" dirty="0"/>
            </a:br>
            <a:r>
              <a:rPr lang="en-US" sz="4400" dirty="0"/>
              <a:t>with Azure AI Content Safety</a:t>
            </a:r>
          </a:p>
        </p:txBody>
      </p:sp>
      <p:sp>
        <p:nvSpPr>
          <p:cNvPr id="4" name="Text Placeholder 5">
            <a:extLst>
              <a:ext uri="{FF2B5EF4-FFF2-40B4-BE49-F238E27FC236}">
                <a16:creationId xmlns:a16="http://schemas.microsoft.com/office/drawing/2014/main" id="{9543CC49-0D15-001E-0D80-2641EA660022}"/>
              </a:ext>
            </a:extLst>
          </p:cNvPr>
          <p:cNvSpPr txBox="1">
            <a:spLocks/>
          </p:cNvSpPr>
          <p:nvPr/>
        </p:nvSpPr>
        <p:spPr>
          <a:xfrm>
            <a:off x="924487" y="4753813"/>
            <a:ext cx="4978400" cy="246221"/>
          </a:xfrm>
          <a:prstGeom prst="rect">
            <a:avLst/>
          </a:prstGeom>
        </p:spPr>
        <p:txBody>
          <a:bodyPr lIns="91440" tIns="45720" rIns="91440" bIns="4572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highlight>
                  <a:srgbClr val="FFFF00"/>
                </a:highlight>
                <a:uLnTx/>
                <a:uFillTx/>
                <a:latin typeface="Segoe Sans Text"/>
                <a:ea typeface="+mn-ea"/>
                <a:cs typeface="Segoe UI"/>
              </a:rPr>
              <a:t>Speaker name, Speaker Title</a:t>
            </a:r>
            <a:endParaRPr kumimoji="0" lang="en-US" sz="1800" b="0" i="0" u="none" strike="noStrike" kern="1200" cap="none" spc="0" normalizeH="0" baseline="0" noProof="0">
              <a:ln>
                <a:noFill/>
              </a:ln>
              <a:solidFill>
                <a:srgbClr val="000000"/>
              </a:solidFill>
              <a:effectLst/>
              <a:highlight>
                <a:srgbClr val="FFFF00"/>
              </a:highlight>
              <a:uLnTx/>
              <a:uFillTx/>
              <a:latin typeface="Segoe Sans Text"/>
              <a:ea typeface="+mn-ea"/>
              <a:cs typeface="Segoe UI" panose="020B0502040204020203" pitchFamily="34" charset="0"/>
            </a:endParaRPr>
          </a:p>
        </p:txBody>
      </p:sp>
    </p:spTree>
    <p:extLst>
      <p:ext uri="{BB962C8B-B14F-4D97-AF65-F5344CB8AC3E}">
        <p14:creationId xmlns:p14="http://schemas.microsoft.com/office/powerpoint/2010/main" val="195163283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0078D4"/>
            </a:gs>
            <a:gs pos="100000">
              <a:srgbClr val="C03BC4"/>
            </a:gs>
          </a:gsLst>
          <a:lin ang="5400000" scaled="1"/>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31A495-BB12-BAF2-42CA-67DA85CDBC07}"/>
              </a:ext>
            </a:extLst>
          </p:cNvPr>
          <p:cNvSpPr>
            <a:spLocks noGrp="1"/>
          </p:cNvSpPr>
          <p:nvPr>
            <p:ph type="title" idx="4294967295"/>
          </p:nvPr>
        </p:nvSpPr>
        <p:spPr>
          <a:xfrm>
            <a:off x="471638" y="2749539"/>
            <a:ext cx="11454063" cy="495890"/>
          </a:xfrm>
          <a:prstGeom prst="roundRect">
            <a:avLst>
              <a:gd name="adj" fmla="val 50000"/>
            </a:avLst>
          </a:prstGeom>
          <a:noFill/>
          <a:ln w="10795"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Manage: Operate</a:t>
            </a:r>
          </a:p>
        </p:txBody>
      </p:sp>
      <p:sp>
        <p:nvSpPr>
          <p:cNvPr id="2" name="Rectangle: Rounded Corners 1">
            <a:extLst>
              <a:ext uri="{FF2B5EF4-FFF2-40B4-BE49-F238E27FC236}">
                <a16:creationId xmlns:a16="http://schemas.microsoft.com/office/drawing/2014/main" id="{89230B5E-3A49-FD0C-E0CC-87FF2936B4A8}"/>
              </a:ext>
            </a:extLst>
          </p:cNvPr>
          <p:cNvSpPr/>
          <p:nvPr/>
        </p:nvSpPr>
        <p:spPr>
          <a:xfrm>
            <a:off x="1057998" y="3760312"/>
            <a:ext cx="10158165" cy="495890"/>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11" name="Graphic 10">
            <a:extLst>
              <a:ext uri="{FF2B5EF4-FFF2-40B4-BE49-F238E27FC236}">
                <a16:creationId xmlns:a16="http://schemas.microsoft.com/office/drawing/2014/main" id="{1FB244AE-DA5D-8740-B505-40412AD9B1ED}"/>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318" t="47435" r="55629" b="4049"/>
          <a:stretch/>
        </p:blipFill>
        <p:spPr>
          <a:xfrm>
            <a:off x="0" y="-1"/>
            <a:ext cx="12192000" cy="6858001"/>
          </a:xfrm>
          <a:prstGeom prst="rect">
            <a:avLst/>
          </a:prstGeom>
        </p:spPr>
      </p:pic>
      <p:sp>
        <p:nvSpPr>
          <p:cNvPr id="5" name="TextBox 4">
            <a:extLst>
              <a:ext uri="{FF2B5EF4-FFF2-40B4-BE49-F238E27FC236}">
                <a16:creationId xmlns:a16="http://schemas.microsoft.com/office/drawing/2014/main" id="{5C392320-16E5-D5D5-877E-17BAFC0F2E99}"/>
              </a:ext>
            </a:extLst>
          </p:cNvPr>
          <p:cNvSpPr txBox="1"/>
          <p:nvPr/>
        </p:nvSpPr>
        <p:spPr>
          <a:xfrm>
            <a:off x="2690117" y="3824687"/>
            <a:ext cx="6811766" cy="954107"/>
          </a:xfrm>
          <a:prstGeom prst="rect">
            <a:avLst/>
          </a:prstGeom>
          <a:noFill/>
        </p:spPr>
        <p:txBody>
          <a:bodyPr wrap="square">
            <a:spAutoFit/>
          </a:body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Sans Text Semibold"/>
                <a:ea typeface="+mn-ea"/>
                <a:cs typeface="+mn-cs"/>
              </a:rPr>
              <a:t>Define and execute a deployment and operational readiness plan</a:t>
            </a:r>
          </a:p>
        </p:txBody>
      </p:sp>
    </p:spTree>
    <p:extLst>
      <p:ext uri="{BB962C8B-B14F-4D97-AF65-F5344CB8AC3E}">
        <p14:creationId xmlns:p14="http://schemas.microsoft.com/office/powerpoint/2010/main" val="422353928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0E036-179B-A5E1-A825-3AA5A621ABB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8293D5A-0A93-1D89-7490-37E8A320CB18}"/>
              </a:ext>
            </a:extLst>
          </p:cNvPr>
          <p:cNvSpPr txBox="1"/>
          <p:nvPr/>
        </p:nvSpPr>
        <p:spPr>
          <a:xfrm>
            <a:off x="462514" y="2228850"/>
            <a:ext cx="5148864" cy="4062651"/>
          </a:xfrm>
          <a:prstGeom prst="rect">
            <a:avLst/>
          </a:prstGeom>
          <a:noFill/>
        </p:spPr>
        <p:txBody>
          <a:bodyPr wrap="square" lIns="0" tIns="0" rIns="0" bIns="0" rtlCol="0">
            <a:spAutoFit/>
          </a:bodyPr>
          <a:lstStyle/>
          <a:p>
            <a:pPr marL="285750" indent="-285750">
              <a:spcAft>
                <a:spcPts val="1200"/>
              </a:spcAft>
              <a:buFont typeface="Arial" panose="020B0604020202020204" pitchFamily="34" charset="0"/>
              <a:buChar char="•"/>
            </a:pPr>
            <a:r>
              <a:rPr lang="en-US">
                <a:latin typeface="+mj-lt"/>
              </a:rPr>
              <a:t>Develop a phased delivery plan, </a:t>
            </a:r>
            <a:r>
              <a:rPr lang="en-US"/>
              <a:t>giving a limited set of people the opportunity to try the system and provide feedback before the system is released more widely. </a:t>
            </a:r>
          </a:p>
          <a:p>
            <a:pPr marL="285750" indent="-285750">
              <a:spcAft>
                <a:spcPts val="1200"/>
              </a:spcAft>
              <a:buFont typeface="Arial" panose="020B0604020202020204" pitchFamily="34" charset="0"/>
              <a:buChar char="•"/>
            </a:pPr>
            <a:r>
              <a:rPr lang="en-US">
                <a:latin typeface="+mj-lt"/>
              </a:rPr>
              <a:t>Develop an incident response plan and rollback plan, </a:t>
            </a:r>
            <a:r>
              <a:rPr lang="en-US"/>
              <a:t>including the time needed to respond to an unexpected issue quickly.</a:t>
            </a:r>
          </a:p>
          <a:p>
            <a:pPr marL="285750" indent="-285750">
              <a:spcAft>
                <a:spcPts val="1200"/>
              </a:spcAft>
              <a:buFont typeface="Arial" panose="020B0604020202020204" pitchFamily="34" charset="0"/>
              <a:buChar char="•"/>
            </a:pPr>
            <a:r>
              <a:rPr lang="en-US">
                <a:latin typeface="+mj-lt"/>
              </a:rPr>
              <a:t>Prepare for unanticipated harms and misuse </a:t>
            </a:r>
            <a:r>
              <a:rPr lang="en-US"/>
              <a:t>by building in features and processes to block problematic prompts, responses, and users as close to real-time as possible.</a:t>
            </a:r>
          </a:p>
          <a:p>
            <a:pPr marL="285750" indent="-285750">
              <a:spcAft>
                <a:spcPts val="1200"/>
              </a:spcAft>
              <a:buFont typeface="Arial" panose="020B0604020202020204" pitchFamily="34" charset="0"/>
              <a:buChar char="•"/>
            </a:pPr>
            <a:r>
              <a:rPr lang="en-US">
                <a:latin typeface="+mj-lt"/>
              </a:rPr>
              <a:t>Build user feedback and telemetry mechanisms </a:t>
            </a:r>
            <a:r>
              <a:rPr lang="en-US"/>
              <a:t>to help improve the system.</a:t>
            </a:r>
          </a:p>
        </p:txBody>
      </p:sp>
      <p:sp>
        <p:nvSpPr>
          <p:cNvPr id="6" name="Title 1">
            <a:extLst>
              <a:ext uri="{FF2B5EF4-FFF2-40B4-BE49-F238E27FC236}">
                <a16:creationId xmlns:a16="http://schemas.microsoft.com/office/drawing/2014/main" id="{B6B3096E-ADBA-19B1-75B2-958ED671F1A1}"/>
              </a:ext>
            </a:extLst>
          </p:cNvPr>
          <p:cNvSpPr txBox="1">
            <a:spLocks/>
          </p:cNvSpPr>
          <p:nvPr/>
        </p:nvSpPr>
        <p:spPr>
          <a:xfrm>
            <a:off x="462514" y="1387970"/>
            <a:ext cx="4832428" cy="492443"/>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a:spcBef>
                <a:spcPts val="1800"/>
              </a:spcBef>
            </a:pPr>
            <a:r>
              <a:rPr lang="it-IT" sz="3200">
                <a:solidFill>
                  <a:schemeClr val="accent1"/>
                </a:solidFill>
              </a:rPr>
              <a:t>Prepare for production</a:t>
            </a:r>
          </a:p>
        </p:txBody>
      </p:sp>
      <p:pic>
        <p:nvPicPr>
          <p:cNvPr id="4" name="Picture 3" descr="Woman standing in conference room">
            <a:extLst>
              <a:ext uri="{FF2B5EF4-FFF2-40B4-BE49-F238E27FC236}">
                <a16:creationId xmlns:a16="http://schemas.microsoft.com/office/drawing/2014/main" id="{4C399F49-9328-BEFA-DE8D-19777CC038A6}"/>
              </a:ext>
            </a:extLst>
          </p:cNvPr>
          <p:cNvPicPr>
            <a:picLocks noChangeAspect="1"/>
          </p:cNvPicPr>
          <p:nvPr/>
        </p:nvPicPr>
        <p:blipFill rotWithShape="1">
          <a:blip r:embed="rId3">
            <a:extLst>
              <a:ext uri="{28A0092B-C50C-407E-A947-70E740481C1C}">
                <a14:useLocalDpi xmlns:a14="http://schemas.microsoft.com/office/drawing/2010/main" val="0"/>
              </a:ext>
            </a:extLst>
          </a:blip>
          <a:srcRect l="12871" r="28466"/>
          <a:stretch/>
        </p:blipFill>
        <p:spPr>
          <a:xfrm>
            <a:off x="6157311" y="0"/>
            <a:ext cx="6034689" cy="6858000"/>
          </a:xfrm>
          <a:prstGeom prst="rect">
            <a:avLst/>
          </a:prstGeom>
        </p:spPr>
      </p:pic>
    </p:spTree>
    <p:extLst>
      <p:ext uri="{BB962C8B-B14F-4D97-AF65-F5344CB8AC3E}">
        <p14:creationId xmlns:p14="http://schemas.microsoft.com/office/powerpoint/2010/main" val="1524770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0E036-179B-A5E1-A825-3AA5A621ABB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8293D5A-0A93-1D89-7490-37E8A320CB18}"/>
              </a:ext>
            </a:extLst>
          </p:cNvPr>
          <p:cNvSpPr txBox="1"/>
          <p:nvPr/>
        </p:nvSpPr>
        <p:spPr>
          <a:xfrm>
            <a:off x="6418285" y="2178942"/>
            <a:ext cx="4921770" cy="1015663"/>
          </a:xfrm>
          <a:prstGeom prst="rect">
            <a:avLst/>
          </a:prstGeom>
          <a:noFill/>
        </p:spPr>
        <p:txBody>
          <a:bodyPr wrap="square" lIns="0" tIns="0" rIns="0" bIns="0" rtlCol="0">
            <a:spAutoFit/>
          </a:bodyPr>
          <a:lstStyle/>
          <a:p>
            <a:pPr>
              <a:spcAft>
                <a:spcPts val="1200"/>
              </a:spcAft>
            </a:pPr>
            <a:r>
              <a:rPr lang="en-US" sz="2000" dirty="0">
                <a:latin typeface="+mj-lt"/>
              </a:rPr>
              <a:t>Risk and safety monitoring </a:t>
            </a:r>
          </a:p>
          <a:p>
            <a:pPr>
              <a:spcAft>
                <a:spcPts val="1200"/>
              </a:spcAft>
            </a:pPr>
            <a:r>
              <a:rPr lang="en-US" dirty="0"/>
              <a:t>Understand the inputs, outputs, and end users triggering Azure OpenAI Service content filters</a:t>
            </a:r>
          </a:p>
        </p:txBody>
      </p:sp>
      <p:sp>
        <p:nvSpPr>
          <p:cNvPr id="6" name="Title 1">
            <a:extLst>
              <a:ext uri="{FF2B5EF4-FFF2-40B4-BE49-F238E27FC236}">
                <a16:creationId xmlns:a16="http://schemas.microsoft.com/office/drawing/2014/main" id="{B6B3096E-ADBA-19B1-75B2-958ED671F1A1}"/>
              </a:ext>
            </a:extLst>
          </p:cNvPr>
          <p:cNvSpPr txBox="1">
            <a:spLocks/>
          </p:cNvSpPr>
          <p:nvPr/>
        </p:nvSpPr>
        <p:spPr>
          <a:xfrm>
            <a:off x="1047130" y="672970"/>
            <a:ext cx="9693322" cy="492443"/>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algn="ctr">
              <a:spcBef>
                <a:spcPts val="1800"/>
              </a:spcBef>
            </a:pPr>
            <a:r>
              <a:rPr lang="it-IT" sz="3200">
                <a:solidFill>
                  <a:schemeClr val="accent1"/>
                </a:solidFill>
              </a:rPr>
              <a:t>Continuously monitor your AI apps with Azure</a:t>
            </a:r>
          </a:p>
        </p:txBody>
      </p:sp>
      <p:pic>
        <p:nvPicPr>
          <p:cNvPr id="2" name="Picture 2" descr="Screenshot of the content detection pane in the Risks &amp; Safety monitoring page.">
            <a:extLst>
              <a:ext uri="{FF2B5EF4-FFF2-40B4-BE49-F238E27FC236}">
                <a16:creationId xmlns:a16="http://schemas.microsoft.com/office/drawing/2014/main" id="{F5DB2A99-2894-3174-DCB1-B70DDF4004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537" t="47990" b="1"/>
          <a:stretch/>
        </p:blipFill>
        <p:spPr bwMode="auto">
          <a:xfrm>
            <a:off x="1091320" y="1564036"/>
            <a:ext cx="4834096" cy="24006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4671110-49EF-491F-954E-646B216E59BD}"/>
              </a:ext>
            </a:extLst>
          </p:cNvPr>
          <p:cNvSpPr txBox="1"/>
          <p:nvPr/>
        </p:nvSpPr>
        <p:spPr>
          <a:xfrm>
            <a:off x="6418285" y="4778059"/>
            <a:ext cx="4921770" cy="1015663"/>
          </a:xfrm>
          <a:prstGeom prst="rect">
            <a:avLst/>
          </a:prstGeom>
          <a:noFill/>
        </p:spPr>
        <p:txBody>
          <a:bodyPr wrap="square" lIns="0" tIns="0" rIns="0" bIns="0" rtlCol="0">
            <a:spAutoFit/>
          </a:bodyPr>
          <a:lstStyle/>
          <a:p>
            <a:pPr>
              <a:spcAft>
                <a:spcPts val="1200"/>
              </a:spcAft>
            </a:pPr>
            <a:r>
              <a:rPr lang="en-US" sz="2000">
                <a:latin typeface="+mj-lt"/>
              </a:rPr>
              <a:t>Generation quality monitoring </a:t>
            </a:r>
          </a:p>
          <a:p>
            <a:pPr>
              <a:spcAft>
                <a:spcPts val="1200"/>
              </a:spcAft>
            </a:pPr>
            <a:r>
              <a:rPr lang="en-US"/>
              <a:t>Detect if your application begins to hallucinate or otherwise output low-quality responses</a:t>
            </a:r>
          </a:p>
        </p:txBody>
      </p:sp>
      <p:pic>
        <p:nvPicPr>
          <p:cNvPr id="7" name="Picture 6" descr="A screenshot of a computer&#10;&#10;Description automatically generated">
            <a:extLst>
              <a:ext uri="{FF2B5EF4-FFF2-40B4-BE49-F238E27FC236}">
                <a16:creationId xmlns:a16="http://schemas.microsoft.com/office/drawing/2014/main" id="{4D1755EC-34B9-8A96-A121-453649B2C2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320" y="4093625"/>
            <a:ext cx="4834097" cy="238453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5349772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9A25-5E98-40B5-3DCA-DE97BAEE8400}"/>
              </a:ext>
            </a:extLst>
          </p:cNvPr>
          <p:cNvSpPr>
            <a:spLocks noGrp="1"/>
          </p:cNvSpPr>
          <p:nvPr>
            <p:ph type="title"/>
          </p:nvPr>
        </p:nvSpPr>
        <p:spPr>
          <a:xfrm>
            <a:off x="585216" y="2918853"/>
            <a:ext cx="9144000" cy="615553"/>
          </a:xfrm>
        </p:spPr>
        <p:txBody>
          <a:bodyPr/>
          <a:lstStyle/>
          <a:p>
            <a:r>
              <a:rPr lang="en-US" dirty="0">
                <a:solidFill>
                  <a:schemeClr val="accent6"/>
                </a:solidFill>
              </a:rPr>
              <a:t>Workshop</a:t>
            </a:r>
          </a:p>
        </p:txBody>
      </p:sp>
    </p:spTree>
    <p:extLst>
      <p:ext uri="{BB962C8B-B14F-4D97-AF65-F5344CB8AC3E}">
        <p14:creationId xmlns:p14="http://schemas.microsoft.com/office/powerpoint/2010/main" val="4288214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D01B5-5E2A-1426-9D2D-6E81A3F077A3}"/>
              </a:ext>
            </a:extLst>
          </p:cNvPr>
          <p:cNvSpPr>
            <a:spLocks noGrp="1"/>
          </p:cNvSpPr>
          <p:nvPr>
            <p:ph type="title"/>
          </p:nvPr>
        </p:nvSpPr>
        <p:spPr>
          <a:xfrm>
            <a:off x="1633507" y="428041"/>
            <a:ext cx="8924985" cy="984885"/>
          </a:xfrm>
        </p:spPr>
        <p:txBody>
          <a:bodyPr/>
          <a:lstStyle/>
          <a:p>
            <a:pPr algn="ctr"/>
            <a:r>
              <a:rPr lang="en-US" sz="3200"/>
              <a:t>Deliver more safe, trustworthy generative AI apps with Azure AI</a:t>
            </a:r>
            <a:endParaRPr lang="en-US" sz="3200">
              <a:gradFill flip="none" rotWithShape="1">
                <a:gsLst>
                  <a:gs pos="100000">
                    <a:srgbClr val="42BBB6"/>
                  </a:gs>
                  <a:gs pos="0">
                    <a:schemeClr val="accent1"/>
                  </a:gs>
                </a:gsLst>
                <a:lin ang="2700000" scaled="0"/>
                <a:tileRect/>
              </a:gradFill>
            </a:endParaRPr>
          </a:p>
        </p:txBody>
      </p:sp>
      <p:sp>
        <p:nvSpPr>
          <p:cNvPr id="5" name="Freeform: Shape 4">
            <a:extLst>
              <a:ext uri="{FF2B5EF4-FFF2-40B4-BE49-F238E27FC236}">
                <a16:creationId xmlns:a16="http://schemas.microsoft.com/office/drawing/2014/main" id="{E03986FA-E98F-E556-5C1A-01E046B4D308}"/>
              </a:ext>
              <a:ext uri="{C183D7F6-B498-43B3-948B-1728B52AA6E4}">
                <adec:decorative xmlns:adec="http://schemas.microsoft.com/office/drawing/2017/decorative" val="1"/>
              </a:ext>
            </a:extLst>
          </p:cNvPr>
          <p:cNvSpPr/>
          <p:nvPr/>
        </p:nvSpPr>
        <p:spPr>
          <a:xfrm>
            <a:off x="674041" y="1683010"/>
            <a:ext cx="3131446" cy="4830806"/>
          </a:xfrm>
          <a:custGeom>
            <a:avLst/>
            <a:gdLst>
              <a:gd name="connsiteX0" fmla="*/ 1277494 w 2554987"/>
              <a:gd name="connsiteY0" fmla="*/ 0 h 4513230"/>
              <a:gd name="connsiteX1" fmla="*/ 1818388 w 2554987"/>
              <a:gd name="connsiteY1" fmla="*/ 520284 h 4513230"/>
              <a:gd name="connsiteX2" fmla="*/ 2357129 w 2554987"/>
              <a:gd name="connsiteY2" fmla="*/ 520284 h 4513230"/>
              <a:gd name="connsiteX3" fmla="*/ 2554987 w 2554987"/>
              <a:gd name="connsiteY3" fmla="*/ 718142 h 4513230"/>
              <a:gd name="connsiteX4" fmla="*/ 2554987 w 2554987"/>
              <a:gd name="connsiteY4" fmla="*/ 4315372 h 4513230"/>
              <a:gd name="connsiteX5" fmla="*/ 2357129 w 2554987"/>
              <a:gd name="connsiteY5" fmla="*/ 4513230 h 4513230"/>
              <a:gd name="connsiteX6" fmla="*/ 197858 w 2554987"/>
              <a:gd name="connsiteY6" fmla="*/ 4513230 h 4513230"/>
              <a:gd name="connsiteX7" fmla="*/ 0 w 2554987"/>
              <a:gd name="connsiteY7" fmla="*/ 4315372 h 4513230"/>
              <a:gd name="connsiteX8" fmla="*/ 0 w 2554987"/>
              <a:gd name="connsiteY8" fmla="*/ 718142 h 4513230"/>
              <a:gd name="connsiteX9" fmla="*/ 197858 w 2554987"/>
              <a:gd name="connsiteY9" fmla="*/ 520284 h 4513230"/>
              <a:gd name="connsiteX10" fmla="*/ 736600 w 2554987"/>
              <a:gd name="connsiteY10" fmla="*/ 520284 h 4513230"/>
              <a:gd name="connsiteX11" fmla="*/ 1277494 w 2554987"/>
              <a:gd name="connsiteY11" fmla="*/ 0 h 451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54987" h="4513230">
                <a:moveTo>
                  <a:pt x="1277494" y="0"/>
                </a:moveTo>
                <a:cubicBezTo>
                  <a:pt x="1576222" y="0"/>
                  <a:pt x="1818388" y="232939"/>
                  <a:pt x="1818388" y="520284"/>
                </a:cubicBezTo>
                <a:lnTo>
                  <a:pt x="2357129" y="520284"/>
                </a:lnTo>
                <a:cubicBezTo>
                  <a:pt x="2466403" y="520284"/>
                  <a:pt x="2554987" y="608868"/>
                  <a:pt x="2554987" y="718142"/>
                </a:cubicBezTo>
                <a:lnTo>
                  <a:pt x="2554987" y="4315372"/>
                </a:lnTo>
                <a:cubicBezTo>
                  <a:pt x="2554987" y="4424646"/>
                  <a:pt x="2466403" y="4513230"/>
                  <a:pt x="2357129" y="4513230"/>
                </a:cubicBezTo>
                <a:lnTo>
                  <a:pt x="197858" y="4513230"/>
                </a:lnTo>
                <a:cubicBezTo>
                  <a:pt x="88584" y="4513230"/>
                  <a:pt x="0" y="4424646"/>
                  <a:pt x="0" y="4315372"/>
                </a:cubicBezTo>
                <a:lnTo>
                  <a:pt x="0" y="718142"/>
                </a:lnTo>
                <a:cubicBezTo>
                  <a:pt x="0" y="608868"/>
                  <a:pt x="88584" y="520284"/>
                  <a:pt x="197858" y="520284"/>
                </a:cubicBezTo>
                <a:lnTo>
                  <a:pt x="736600" y="520284"/>
                </a:lnTo>
                <a:cubicBezTo>
                  <a:pt x="736600" y="232939"/>
                  <a:pt x="978766" y="0"/>
                  <a:pt x="1277494" y="0"/>
                </a:cubicBezTo>
                <a:close/>
              </a:path>
            </a:pathLst>
          </a:custGeom>
          <a:solidFill>
            <a:schemeClr val="bg1"/>
          </a:solidFill>
          <a:ln>
            <a:noFill/>
          </a:ln>
          <a:effectLst>
            <a:outerShdw blurRad="127000" dist="63500" dir="3600000" algn="ctr" rotWithShape="0">
              <a:srgbClr val="000000">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10" name="Freeform: Shape 9">
            <a:extLst>
              <a:ext uri="{FF2B5EF4-FFF2-40B4-BE49-F238E27FC236}">
                <a16:creationId xmlns:a16="http://schemas.microsoft.com/office/drawing/2014/main" id="{5831DBA9-9759-5C19-E099-B15FEAEAF873}"/>
              </a:ext>
              <a:ext uri="{C183D7F6-B498-43B3-948B-1728B52AA6E4}">
                <adec:decorative xmlns:adec="http://schemas.microsoft.com/office/drawing/2017/decorative" val="1"/>
              </a:ext>
            </a:extLst>
          </p:cNvPr>
          <p:cNvSpPr/>
          <p:nvPr/>
        </p:nvSpPr>
        <p:spPr>
          <a:xfrm>
            <a:off x="4518057" y="1741980"/>
            <a:ext cx="3131446" cy="4771836"/>
          </a:xfrm>
          <a:custGeom>
            <a:avLst/>
            <a:gdLst>
              <a:gd name="connsiteX0" fmla="*/ 1277494 w 2554987"/>
              <a:gd name="connsiteY0" fmla="*/ 0 h 4513230"/>
              <a:gd name="connsiteX1" fmla="*/ 1818388 w 2554987"/>
              <a:gd name="connsiteY1" fmla="*/ 520284 h 4513230"/>
              <a:gd name="connsiteX2" fmla="*/ 2357129 w 2554987"/>
              <a:gd name="connsiteY2" fmla="*/ 520284 h 4513230"/>
              <a:gd name="connsiteX3" fmla="*/ 2554987 w 2554987"/>
              <a:gd name="connsiteY3" fmla="*/ 718142 h 4513230"/>
              <a:gd name="connsiteX4" fmla="*/ 2554987 w 2554987"/>
              <a:gd name="connsiteY4" fmla="*/ 4315372 h 4513230"/>
              <a:gd name="connsiteX5" fmla="*/ 2357129 w 2554987"/>
              <a:gd name="connsiteY5" fmla="*/ 4513230 h 4513230"/>
              <a:gd name="connsiteX6" fmla="*/ 197858 w 2554987"/>
              <a:gd name="connsiteY6" fmla="*/ 4513230 h 4513230"/>
              <a:gd name="connsiteX7" fmla="*/ 0 w 2554987"/>
              <a:gd name="connsiteY7" fmla="*/ 4315372 h 4513230"/>
              <a:gd name="connsiteX8" fmla="*/ 0 w 2554987"/>
              <a:gd name="connsiteY8" fmla="*/ 718142 h 4513230"/>
              <a:gd name="connsiteX9" fmla="*/ 197858 w 2554987"/>
              <a:gd name="connsiteY9" fmla="*/ 520284 h 4513230"/>
              <a:gd name="connsiteX10" fmla="*/ 736600 w 2554987"/>
              <a:gd name="connsiteY10" fmla="*/ 520284 h 4513230"/>
              <a:gd name="connsiteX11" fmla="*/ 1277494 w 2554987"/>
              <a:gd name="connsiteY11" fmla="*/ 0 h 451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54987" h="4513230">
                <a:moveTo>
                  <a:pt x="1277494" y="0"/>
                </a:moveTo>
                <a:cubicBezTo>
                  <a:pt x="1576222" y="0"/>
                  <a:pt x="1818388" y="232939"/>
                  <a:pt x="1818388" y="520284"/>
                </a:cubicBezTo>
                <a:lnTo>
                  <a:pt x="2357129" y="520284"/>
                </a:lnTo>
                <a:cubicBezTo>
                  <a:pt x="2466403" y="520284"/>
                  <a:pt x="2554987" y="608868"/>
                  <a:pt x="2554987" y="718142"/>
                </a:cubicBezTo>
                <a:lnTo>
                  <a:pt x="2554987" y="4315372"/>
                </a:lnTo>
                <a:cubicBezTo>
                  <a:pt x="2554987" y="4424646"/>
                  <a:pt x="2466403" y="4513230"/>
                  <a:pt x="2357129" y="4513230"/>
                </a:cubicBezTo>
                <a:lnTo>
                  <a:pt x="197858" y="4513230"/>
                </a:lnTo>
                <a:cubicBezTo>
                  <a:pt x="88584" y="4513230"/>
                  <a:pt x="0" y="4424646"/>
                  <a:pt x="0" y="4315372"/>
                </a:cubicBezTo>
                <a:lnTo>
                  <a:pt x="0" y="718142"/>
                </a:lnTo>
                <a:cubicBezTo>
                  <a:pt x="0" y="608868"/>
                  <a:pt x="88584" y="520284"/>
                  <a:pt x="197858" y="520284"/>
                </a:cubicBezTo>
                <a:lnTo>
                  <a:pt x="736600" y="520284"/>
                </a:lnTo>
                <a:cubicBezTo>
                  <a:pt x="736600" y="232939"/>
                  <a:pt x="978766" y="0"/>
                  <a:pt x="1277494" y="0"/>
                </a:cubicBezTo>
                <a:close/>
              </a:path>
            </a:pathLst>
          </a:custGeom>
          <a:solidFill>
            <a:schemeClr val="bg1"/>
          </a:solidFill>
          <a:ln>
            <a:noFill/>
          </a:ln>
          <a:effectLst>
            <a:outerShdw blurRad="127000" dist="63500" dir="3600000" algn="ctr" rotWithShape="0">
              <a:srgbClr val="000000">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12" name="Freeform: Shape 11">
            <a:extLst>
              <a:ext uri="{FF2B5EF4-FFF2-40B4-BE49-F238E27FC236}">
                <a16:creationId xmlns:a16="http://schemas.microsoft.com/office/drawing/2014/main" id="{23E95E22-3D8B-72FC-09AE-A437EF1DECF7}"/>
              </a:ext>
              <a:ext uri="{C183D7F6-B498-43B3-948B-1728B52AA6E4}">
                <adec:decorative xmlns:adec="http://schemas.microsoft.com/office/drawing/2017/decorative" val="1"/>
              </a:ext>
            </a:extLst>
          </p:cNvPr>
          <p:cNvSpPr/>
          <p:nvPr/>
        </p:nvSpPr>
        <p:spPr>
          <a:xfrm>
            <a:off x="8362073" y="1741979"/>
            <a:ext cx="3171034" cy="4771835"/>
          </a:xfrm>
          <a:custGeom>
            <a:avLst/>
            <a:gdLst>
              <a:gd name="connsiteX0" fmla="*/ 1277494 w 2554987"/>
              <a:gd name="connsiteY0" fmla="*/ 0 h 4513230"/>
              <a:gd name="connsiteX1" fmla="*/ 1818388 w 2554987"/>
              <a:gd name="connsiteY1" fmla="*/ 520284 h 4513230"/>
              <a:gd name="connsiteX2" fmla="*/ 2357129 w 2554987"/>
              <a:gd name="connsiteY2" fmla="*/ 520284 h 4513230"/>
              <a:gd name="connsiteX3" fmla="*/ 2554987 w 2554987"/>
              <a:gd name="connsiteY3" fmla="*/ 718142 h 4513230"/>
              <a:gd name="connsiteX4" fmla="*/ 2554987 w 2554987"/>
              <a:gd name="connsiteY4" fmla="*/ 4315372 h 4513230"/>
              <a:gd name="connsiteX5" fmla="*/ 2357129 w 2554987"/>
              <a:gd name="connsiteY5" fmla="*/ 4513230 h 4513230"/>
              <a:gd name="connsiteX6" fmla="*/ 197858 w 2554987"/>
              <a:gd name="connsiteY6" fmla="*/ 4513230 h 4513230"/>
              <a:gd name="connsiteX7" fmla="*/ 0 w 2554987"/>
              <a:gd name="connsiteY7" fmla="*/ 4315372 h 4513230"/>
              <a:gd name="connsiteX8" fmla="*/ 0 w 2554987"/>
              <a:gd name="connsiteY8" fmla="*/ 718142 h 4513230"/>
              <a:gd name="connsiteX9" fmla="*/ 197858 w 2554987"/>
              <a:gd name="connsiteY9" fmla="*/ 520284 h 4513230"/>
              <a:gd name="connsiteX10" fmla="*/ 736600 w 2554987"/>
              <a:gd name="connsiteY10" fmla="*/ 520284 h 4513230"/>
              <a:gd name="connsiteX11" fmla="*/ 1277494 w 2554987"/>
              <a:gd name="connsiteY11" fmla="*/ 0 h 451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54987" h="4513230">
                <a:moveTo>
                  <a:pt x="1277494" y="0"/>
                </a:moveTo>
                <a:cubicBezTo>
                  <a:pt x="1576222" y="0"/>
                  <a:pt x="1818388" y="232939"/>
                  <a:pt x="1818388" y="520284"/>
                </a:cubicBezTo>
                <a:lnTo>
                  <a:pt x="2357129" y="520284"/>
                </a:lnTo>
                <a:cubicBezTo>
                  <a:pt x="2466403" y="520284"/>
                  <a:pt x="2554987" y="608868"/>
                  <a:pt x="2554987" y="718142"/>
                </a:cubicBezTo>
                <a:lnTo>
                  <a:pt x="2554987" y="4315372"/>
                </a:lnTo>
                <a:cubicBezTo>
                  <a:pt x="2554987" y="4424646"/>
                  <a:pt x="2466403" y="4513230"/>
                  <a:pt x="2357129" y="4513230"/>
                </a:cubicBezTo>
                <a:lnTo>
                  <a:pt x="197858" y="4513230"/>
                </a:lnTo>
                <a:cubicBezTo>
                  <a:pt x="88584" y="4513230"/>
                  <a:pt x="0" y="4424646"/>
                  <a:pt x="0" y="4315372"/>
                </a:cubicBezTo>
                <a:lnTo>
                  <a:pt x="0" y="718142"/>
                </a:lnTo>
                <a:cubicBezTo>
                  <a:pt x="0" y="608868"/>
                  <a:pt x="88584" y="520284"/>
                  <a:pt x="197858" y="520284"/>
                </a:cubicBezTo>
                <a:lnTo>
                  <a:pt x="736600" y="520284"/>
                </a:lnTo>
                <a:cubicBezTo>
                  <a:pt x="736600" y="232939"/>
                  <a:pt x="978766" y="0"/>
                  <a:pt x="1277494" y="0"/>
                </a:cubicBezTo>
                <a:close/>
              </a:path>
            </a:pathLst>
          </a:custGeom>
          <a:solidFill>
            <a:schemeClr val="bg1"/>
          </a:solidFill>
          <a:ln>
            <a:noFill/>
          </a:ln>
          <a:effectLst>
            <a:outerShdw blurRad="127000" dist="63500" dir="3600000" algn="ctr" rotWithShape="0">
              <a:srgbClr val="000000">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27" name="TextBox 26">
            <a:extLst>
              <a:ext uri="{FF2B5EF4-FFF2-40B4-BE49-F238E27FC236}">
                <a16:creationId xmlns:a16="http://schemas.microsoft.com/office/drawing/2014/main" id="{9D64AC9F-4762-14F5-0A54-6B4C1F1509E3}"/>
              </a:ext>
            </a:extLst>
          </p:cNvPr>
          <p:cNvSpPr txBox="1"/>
          <p:nvPr/>
        </p:nvSpPr>
        <p:spPr>
          <a:xfrm>
            <a:off x="932337" y="2804132"/>
            <a:ext cx="2614852"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50" normalizeH="0" baseline="0" noProof="0">
                <a:ln w="3175">
                  <a:noFill/>
                </a:ln>
                <a:gradFill flip="none" rotWithShape="1">
                  <a:gsLst>
                    <a:gs pos="100000">
                      <a:schemeClr val="accent6"/>
                    </a:gs>
                    <a:gs pos="0">
                      <a:schemeClr val="accent1"/>
                    </a:gs>
                  </a:gsLst>
                  <a:path path="circle">
                    <a:fillToRect t="100000" r="100000"/>
                  </a:path>
                  <a:tileRect l="-100000" b="-100000"/>
                </a:gradFill>
                <a:effectLst/>
                <a:uLnTx/>
                <a:uFillTx/>
                <a:latin typeface="Segoe UI Semibold" panose="020B0702040204020203" pitchFamily="34" charset="0"/>
                <a:ea typeface="+mn-ea"/>
                <a:cs typeface="Segoe UI Semibold" panose="020B0702040204020203" pitchFamily="34" charset="0"/>
              </a:rPr>
              <a:t>Innovate with confidence</a:t>
            </a:r>
            <a:endParaRPr kumimoji="0" lang="en-US" sz="2200" b="0" i="0" u="none" strike="noStrike" kern="1200" cap="none" spc="0" normalizeH="0" baseline="0" noProof="0">
              <a:ln>
                <a:noFill/>
              </a:ln>
              <a:gradFill flip="none" rotWithShape="1">
                <a:gsLst>
                  <a:gs pos="100000">
                    <a:schemeClr val="accent6"/>
                  </a:gs>
                  <a:gs pos="0">
                    <a:schemeClr val="accent1"/>
                  </a:gs>
                </a:gsLst>
                <a:path path="circle">
                  <a:fillToRect t="100000" r="100000"/>
                </a:path>
                <a:tileRect l="-100000" b="-100000"/>
              </a:gradFill>
              <a:effectLst/>
              <a:uLnTx/>
              <a:uFillTx/>
              <a:latin typeface="Segoe UI Semibold" panose="020B0702040204020203" pitchFamily="34" charset="0"/>
              <a:ea typeface="+mn-ea"/>
              <a:cs typeface="Segoe UI Semibold" panose="020B0702040204020203" pitchFamily="34" charset="0"/>
            </a:endParaRPr>
          </a:p>
        </p:txBody>
      </p:sp>
      <p:sp>
        <p:nvSpPr>
          <p:cNvPr id="24" name="TextBox 23">
            <a:extLst>
              <a:ext uri="{FF2B5EF4-FFF2-40B4-BE49-F238E27FC236}">
                <a16:creationId xmlns:a16="http://schemas.microsoft.com/office/drawing/2014/main" id="{FE41EFFC-4078-296A-DA84-8EE74ED3955B}"/>
              </a:ext>
            </a:extLst>
          </p:cNvPr>
          <p:cNvSpPr txBox="1"/>
          <p:nvPr/>
        </p:nvSpPr>
        <p:spPr>
          <a:xfrm>
            <a:off x="4651267" y="2804132"/>
            <a:ext cx="2855853"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50" normalizeH="0" baseline="0" noProof="0">
                <a:ln w="3175">
                  <a:noFill/>
                </a:ln>
                <a:gradFill flip="none" rotWithShape="1">
                  <a:gsLst>
                    <a:gs pos="100000">
                      <a:schemeClr val="accent6"/>
                    </a:gs>
                    <a:gs pos="0">
                      <a:srgbClr val="3095D8"/>
                    </a:gs>
                  </a:gsLst>
                  <a:path path="circle">
                    <a:fillToRect t="100000" r="100000"/>
                  </a:path>
                  <a:tileRect l="-100000" b="-100000"/>
                </a:gradFill>
                <a:effectLst/>
                <a:uLnTx/>
                <a:uFillTx/>
                <a:latin typeface="Segoe UI Semibold" panose="020B0702040204020203" pitchFamily="34" charset="0"/>
                <a:ea typeface="+mn-ea"/>
                <a:cs typeface="Segoe UI Semibold" panose="020B0702040204020203" pitchFamily="34" charset="0"/>
              </a:rPr>
              <a:t>Seamlessly integrate best practices</a:t>
            </a:r>
          </a:p>
        </p:txBody>
      </p:sp>
      <p:sp>
        <p:nvSpPr>
          <p:cNvPr id="26" name="TextBox 25">
            <a:extLst>
              <a:ext uri="{FF2B5EF4-FFF2-40B4-BE49-F238E27FC236}">
                <a16:creationId xmlns:a16="http://schemas.microsoft.com/office/drawing/2014/main" id="{170DCA8D-872A-C186-6315-D6E171D6EB4A}"/>
              </a:ext>
            </a:extLst>
          </p:cNvPr>
          <p:cNvSpPr txBox="1"/>
          <p:nvPr/>
        </p:nvSpPr>
        <p:spPr>
          <a:xfrm>
            <a:off x="8470376" y="2804132"/>
            <a:ext cx="2951164"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50" normalizeH="0" baseline="0" noProof="0">
                <a:ln w="3175">
                  <a:noFill/>
                </a:ln>
                <a:gradFill flip="none" rotWithShape="1">
                  <a:gsLst>
                    <a:gs pos="100000">
                      <a:schemeClr val="accent6"/>
                    </a:gs>
                    <a:gs pos="0">
                      <a:srgbClr val="3095D8"/>
                    </a:gs>
                  </a:gsLst>
                  <a:path path="circle">
                    <a:fillToRect t="100000" r="100000"/>
                  </a:path>
                  <a:tileRect l="-100000" b="-100000"/>
                </a:gradFill>
                <a:effectLst/>
                <a:uLnTx/>
                <a:uFillTx/>
                <a:latin typeface="Segoe UI Semibold" panose="020B0702040204020203" pitchFamily="34" charset="0"/>
                <a:ea typeface="+mn-ea"/>
                <a:cs typeface="Segoe UI Semibold" panose="020B0702040204020203" pitchFamily="34" charset="0"/>
              </a:rPr>
              <a:t>Build on a trusted foundation</a:t>
            </a:r>
          </a:p>
        </p:txBody>
      </p:sp>
      <p:grpSp>
        <p:nvGrpSpPr>
          <p:cNvPr id="70" name="Group 69">
            <a:extLst>
              <a:ext uri="{FF2B5EF4-FFF2-40B4-BE49-F238E27FC236}">
                <a16:creationId xmlns:a16="http://schemas.microsoft.com/office/drawing/2014/main" id="{B370C0BA-BC5F-CF63-ECE7-2697952F74AE}"/>
              </a:ext>
              <a:ext uri="{C183D7F6-B498-43B3-948B-1728B52AA6E4}">
                <adec:decorative xmlns:adec="http://schemas.microsoft.com/office/drawing/2017/decorative" val="1"/>
              </a:ext>
            </a:extLst>
          </p:cNvPr>
          <p:cNvGrpSpPr/>
          <p:nvPr/>
        </p:nvGrpSpPr>
        <p:grpSpPr>
          <a:xfrm>
            <a:off x="9760406" y="2085498"/>
            <a:ext cx="371100" cy="442430"/>
            <a:chOff x="7334192" y="2057595"/>
            <a:chExt cx="371100" cy="442430"/>
          </a:xfrm>
          <a:gradFill>
            <a:gsLst>
              <a:gs pos="0">
                <a:schemeClr val="accent6"/>
              </a:gs>
              <a:gs pos="100000">
                <a:schemeClr val="accent1"/>
              </a:gs>
            </a:gsLst>
            <a:lin ang="8100000" scaled="0"/>
          </a:gradFill>
        </p:grpSpPr>
        <p:sp>
          <p:nvSpPr>
            <p:cNvPr id="68" name="Freeform: Shape 67">
              <a:extLst>
                <a:ext uri="{FF2B5EF4-FFF2-40B4-BE49-F238E27FC236}">
                  <a16:creationId xmlns:a16="http://schemas.microsoft.com/office/drawing/2014/main" id="{327D3A34-B238-FE5E-4F37-88364060593F}"/>
                </a:ext>
              </a:extLst>
            </p:cNvPr>
            <p:cNvSpPr/>
            <p:nvPr/>
          </p:nvSpPr>
          <p:spPr>
            <a:xfrm>
              <a:off x="7334192" y="2057595"/>
              <a:ext cx="371100" cy="442430"/>
            </a:xfrm>
            <a:custGeom>
              <a:avLst/>
              <a:gdLst>
                <a:gd name="connsiteX0" fmla="*/ 352211 w 371100"/>
                <a:gd name="connsiteY0" fmla="*/ 81068 h 442430"/>
                <a:gd name="connsiteX1" fmla="*/ 201055 w 371100"/>
                <a:gd name="connsiteY1" fmla="*/ 7101 h 442430"/>
                <a:gd name="connsiteX2" fmla="*/ 172172 w 371100"/>
                <a:gd name="connsiteY2" fmla="*/ 4974 h 442430"/>
                <a:gd name="connsiteX3" fmla="*/ 170045 w 371100"/>
                <a:gd name="connsiteY3" fmla="*/ 7101 h 442430"/>
                <a:gd name="connsiteX4" fmla="*/ 18890 w 371100"/>
                <a:gd name="connsiteY4" fmla="*/ 81068 h 442430"/>
                <a:gd name="connsiteX5" fmla="*/ 1 w 371100"/>
                <a:gd name="connsiteY5" fmla="*/ 101967 h 442430"/>
                <a:gd name="connsiteX6" fmla="*/ 1 w 371100"/>
                <a:gd name="connsiteY6" fmla="*/ 154695 h 442430"/>
                <a:gd name="connsiteX7" fmla="*/ 174137 w 371100"/>
                <a:gd name="connsiteY7" fmla="*/ 439079 h 442430"/>
                <a:gd name="connsiteX8" fmla="*/ 196964 w 371100"/>
                <a:gd name="connsiteY8" fmla="*/ 439079 h 442430"/>
                <a:gd name="connsiteX9" fmla="*/ 371100 w 371100"/>
                <a:gd name="connsiteY9" fmla="*/ 154695 h 442430"/>
                <a:gd name="connsiteX10" fmla="*/ 371100 w 371100"/>
                <a:gd name="connsiteY10" fmla="*/ 101967 h 442430"/>
                <a:gd name="connsiteX11" fmla="*/ 352211 w 371100"/>
                <a:gd name="connsiteY11" fmla="*/ 81068 h 442430"/>
                <a:gd name="connsiteX12" fmla="*/ 335594 w 371100"/>
                <a:gd name="connsiteY12" fmla="*/ 154695 h 442430"/>
                <a:gd name="connsiteX13" fmla="*/ 190218 w 371100"/>
                <a:gd name="connsiteY13" fmla="*/ 400919 h 442430"/>
                <a:gd name="connsiteX14" fmla="*/ 185553 w 371100"/>
                <a:gd name="connsiteY14" fmla="*/ 404147 h 442430"/>
                <a:gd name="connsiteX15" fmla="*/ 180894 w 371100"/>
                <a:gd name="connsiteY15" fmla="*/ 400919 h 442430"/>
                <a:gd name="connsiteX16" fmla="*/ 35501 w 371100"/>
                <a:gd name="connsiteY16" fmla="*/ 154695 h 442430"/>
                <a:gd name="connsiteX17" fmla="*/ 35501 w 371100"/>
                <a:gd name="connsiteY17" fmla="*/ 115087 h 442430"/>
                <a:gd name="connsiteX18" fmla="*/ 42405 w 371100"/>
                <a:gd name="connsiteY18" fmla="*/ 113995 h 442430"/>
                <a:gd name="connsiteX19" fmla="*/ 179998 w 371100"/>
                <a:gd name="connsiteY19" fmla="*/ 47354 h 442430"/>
                <a:gd name="connsiteX20" fmla="*/ 185548 w 371100"/>
                <a:gd name="connsiteY20" fmla="*/ 42241 h 442430"/>
                <a:gd name="connsiteX21" fmla="*/ 191103 w 371100"/>
                <a:gd name="connsiteY21" fmla="*/ 47354 h 442430"/>
                <a:gd name="connsiteX22" fmla="*/ 328690 w 371100"/>
                <a:gd name="connsiteY22" fmla="*/ 113995 h 442430"/>
                <a:gd name="connsiteX23" fmla="*/ 335594 w 371100"/>
                <a:gd name="connsiteY23" fmla="*/ 115087 h 44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1100" h="442430">
                  <a:moveTo>
                    <a:pt x="352211" y="81068"/>
                  </a:moveTo>
                  <a:cubicBezTo>
                    <a:pt x="294275" y="76452"/>
                    <a:pt x="240250" y="50017"/>
                    <a:pt x="201055" y="7101"/>
                  </a:cubicBezTo>
                  <a:cubicBezTo>
                    <a:pt x="193667" y="-1462"/>
                    <a:pt x="180736" y="-2414"/>
                    <a:pt x="172172" y="4974"/>
                  </a:cubicBezTo>
                  <a:cubicBezTo>
                    <a:pt x="171412" y="5630"/>
                    <a:pt x="170701" y="6341"/>
                    <a:pt x="170045" y="7101"/>
                  </a:cubicBezTo>
                  <a:cubicBezTo>
                    <a:pt x="130850" y="50017"/>
                    <a:pt x="76826" y="76452"/>
                    <a:pt x="18890" y="81068"/>
                  </a:cubicBezTo>
                  <a:cubicBezTo>
                    <a:pt x="8124" y="82076"/>
                    <a:pt x="-81" y="91154"/>
                    <a:pt x="1" y="101967"/>
                  </a:cubicBezTo>
                  <a:lnTo>
                    <a:pt x="1" y="154695"/>
                  </a:lnTo>
                  <a:cubicBezTo>
                    <a:pt x="1" y="269329"/>
                    <a:pt x="72907" y="374191"/>
                    <a:pt x="174137" y="439079"/>
                  </a:cubicBezTo>
                  <a:cubicBezTo>
                    <a:pt x="181090" y="443547"/>
                    <a:pt x="190011" y="443547"/>
                    <a:pt x="196964" y="439079"/>
                  </a:cubicBezTo>
                  <a:cubicBezTo>
                    <a:pt x="298193" y="374175"/>
                    <a:pt x="371100" y="269329"/>
                    <a:pt x="371100" y="154695"/>
                  </a:cubicBezTo>
                  <a:lnTo>
                    <a:pt x="371100" y="101967"/>
                  </a:lnTo>
                  <a:cubicBezTo>
                    <a:pt x="371181" y="91154"/>
                    <a:pt x="362977" y="82076"/>
                    <a:pt x="352211" y="81068"/>
                  </a:cubicBezTo>
                  <a:close/>
                  <a:moveTo>
                    <a:pt x="335594" y="154695"/>
                  </a:moveTo>
                  <a:cubicBezTo>
                    <a:pt x="335594" y="245918"/>
                    <a:pt x="281249" y="337943"/>
                    <a:pt x="190218" y="400919"/>
                  </a:cubicBezTo>
                  <a:lnTo>
                    <a:pt x="185553" y="404147"/>
                  </a:lnTo>
                  <a:lnTo>
                    <a:pt x="180894" y="400919"/>
                  </a:lnTo>
                  <a:cubicBezTo>
                    <a:pt x="89857" y="337937"/>
                    <a:pt x="35501" y="245890"/>
                    <a:pt x="35501" y="154695"/>
                  </a:cubicBezTo>
                  <a:lnTo>
                    <a:pt x="35501" y="115087"/>
                  </a:lnTo>
                  <a:lnTo>
                    <a:pt x="42405" y="113995"/>
                  </a:lnTo>
                  <a:cubicBezTo>
                    <a:pt x="93845" y="105861"/>
                    <a:pt x="141724" y="82671"/>
                    <a:pt x="179998" y="47354"/>
                  </a:cubicBezTo>
                  <a:lnTo>
                    <a:pt x="185548" y="42241"/>
                  </a:lnTo>
                  <a:lnTo>
                    <a:pt x="191103" y="47354"/>
                  </a:lnTo>
                  <a:cubicBezTo>
                    <a:pt x="229375" y="82671"/>
                    <a:pt x="277252" y="105861"/>
                    <a:pt x="328690" y="113995"/>
                  </a:cubicBezTo>
                  <a:lnTo>
                    <a:pt x="335594" y="115087"/>
                  </a:lnTo>
                  <a:close/>
                </a:path>
              </a:pathLst>
            </a:custGeom>
            <a:grpFill/>
            <a:ln w="545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9" name="Freeform: Shape 68">
              <a:extLst>
                <a:ext uri="{FF2B5EF4-FFF2-40B4-BE49-F238E27FC236}">
                  <a16:creationId xmlns:a16="http://schemas.microsoft.com/office/drawing/2014/main" id="{F8ADB5CF-C22F-341A-776C-F6AA79C2526F}"/>
                </a:ext>
              </a:extLst>
            </p:cNvPr>
            <p:cNvSpPr/>
            <p:nvPr/>
          </p:nvSpPr>
          <p:spPr>
            <a:xfrm>
              <a:off x="7386080" y="2121986"/>
              <a:ext cx="267319" cy="319780"/>
            </a:xfrm>
            <a:custGeom>
              <a:avLst/>
              <a:gdLst>
                <a:gd name="connsiteX0" fmla="*/ 133660 w 267319"/>
                <a:gd name="connsiteY0" fmla="*/ 0 h 319780"/>
                <a:gd name="connsiteX1" fmla="*/ 0 w 267319"/>
                <a:gd name="connsiteY1" fmla="*/ 64587 h 319780"/>
                <a:gd name="connsiteX2" fmla="*/ 0 w 267319"/>
                <a:gd name="connsiteY2" fmla="*/ 90305 h 319780"/>
                <a:gd name="connsiteX3" fmla="*/ 133665 w 267319"/>
                <a:gd name="connsiteY3" fmla="*/ 319780 h 319780"/>
                <a:gd name="connsiteX4" fmla="*/ 267319 w 267319"/>
                <a:gd name="connsiteY4" fmla="*/ 90305 h 319780"/>
                <a:gd name="connsiteX5" fmla="*/ 267319 w 267319"/>
                <a:gd name="connsiteY5" fmla="*/ 64587 h 319780"/>
                <a:gd name="connsiteX6" fmla="*/ 133660 w 267319"/>
                <a:gd name="connsiteY6" fmla="*/ 0 h 319780"/>
                <a:gd name="connsiteX7" fmla="*/ 119632 w 267319"/>
                <a:gd name="connsiteY7" fmla="*/ 213280 h 319780"/>
                <a:gd name="connsiteX8" fmla="*/ 64396 w 267319"/>
                <a:gd name="connsiteY8" fmla="*/ 158038 h 319780"/>
                <a:gd name="connsiteX9" fmla="*/ 83165 w 267319"/>
                <a:gd name="connsiteY9" fmla="*/ 139270 h 319780"/>
                <a:gd name="connsiteX10" fmla="*/ 119632 w 267319"/>
                <a:gd name="connsiteY10" fmla="*/ 175737 h 319780"/>
                <a:gd name="connsiteX11" fmla="*/ 194314 w 267319"/>
                <a:gd name="connsiteY11" fmla="*/ 101055 h 319780"/>
                <a:gd name="connsiteX12" fmla="*/ 213083 w 267319"/>
                <a:gd name="connsiteY12" fmla="*/ 119829 h 31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7319" h="319780">
                  <a:moveTo>
                    <a:pt x="133660" y="0"/>
                  </a:moveTo>
                  <a:cubicBezTo>
                    <a:pt x="95734" y="33169"/>
                    <a:pt x="49555" y="55484"/>
                    <a:pt x="0" y="64587"/>
                  </a:cubicBezTo>
                  <a:lnTo>
                    <a:pt x="0" y="90305"/>
                  </a:lnTo>
                  <a:cubicBezTo>
                    <a:pt x="0" y="174573"/>
                    <a:pt x="49855" y="259983"/>
                    <a:pt x="133665" y="319780"/>
                  </a:cubicBezTo>
                  <a:cubicBezTo>
                    <a:pt x="217464" y="259994"/>
                    <a:pt x="267319" y="174579"/>
                    <a:pt x="267319" y="90305"/>
                  </a:cubicBezTo>
                  <a:lnTo>
                    <a:pt x="267319" y="64587"/>
                  </a:lnTo>
                  <a:cubicBezTo>
                    <a:pt x="217764" y="55484"/>
                    <a:pt x="171586" y="33169"/>
                    <a:pt x="133660" y="0"/>
                  </a:cubicBezTo>
                  <a:close/>
                  <a:moveTo>
                    <a:pt x="119632" y="213280"/>
                  </a:moveTo>
                  <a:lnTo>
                    <a:pt x="64396" y="158038"/>
                  </a:lnTo>
                  <a:lnTo>
                    <a:pt x="83165" y="139270"/>
                  </a:lnTo>
                  <a:lnTo>
                    <a:pt x="119632" y="175737"/>
                  </a:lnTo>
                  <a:lnTo>
                    <a:pt x="194314" y="101055"/>
                  </a:lnTo>
                  <a:lnTo>
                    <a:pt x="213083" y="119829"/>
                  </a:lnTo>
                  <a:close/>
                </a:path>
              </a:pathLst>
            </a:custGeom>
            <a:grpFill/>
            <a:ln w="545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pic>
        <p:nvPicPr>
          <p:cNvPr id="13" name="Picture 12" descr="Person working and looking out window smiling">
            <a:extLst>
              <a:ext uri="{FF2B5EF4-FFF2-40B4-BE49-F238E27FC236}">
                <a16:creationId xmlns:a16="http://schemas.microsoft.com/office/drawing/2014/main" id="{DC2C2CEE-A129-BDE8-6F75-3E74203514B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t="20673" b="20673"/>
          <a:stretch/>
        </p:blipFill>
        <p:spPr>
          <a:xfrm>
            <a:off x="960166" y="5222524"/>
            <a:ext cx="2573831" cy="1006188"/>
          </a:xfrm>
          <a:prstGeom prst="roundRect">
            <a:avLst>
              <a:gd name="adj" fmla="val 8997"/>
            </a:avLst>
          </a:prstGeom>
        </p:spPr>
      </p:pic>
      <p:sp>
        <p:nvSpPr>
          <p:cNvPr id="38" name="TextBox 37">
            <a:extLst>
              <a:ext uri="{FF2B5EF4-FFF2-40B4-BE49-F238E27FC236}">
                <a16:creationId xmlns:a16="http://schemas.microsoft.com/office/drawing/2014/main" id="{03C5D6B5-C3ED-D6D4-4535-9593D35EE6B4}"/>
              </a:ext>
            </a:extLst>
          </p:cNvPr>
          <p:cNvSpPr txBox="1"/>
          <p:nvPr/>
        </p:nvSpPr>
        <p:spPr>
          <a:xfrm>
            <a:off x="4684924" y="3613981"/>
            <a:ext cx="2788537"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effectLst/>
                <a:latin typeface="Segoe UI" panose="020B0502040204020203" pitchFamily="34" charset="0"/>
                <a:ea typeface="Times New Roman" panose="02020603050405020304" pitchFamily="18" charset="0"/>
              </a:rPr>
              <a:t>Empower cross-functional teams </a:t>
            </a:r>
            <a:r>
              <a:rPr lang="en-US" sz="1600" dirty="0">
                <a:solidFill>
                  <a:srgbClr val="000000"/>
                </a:solidFill>
                <a:effectLst/>
                <a:ea typeface="Times New Roman" panose="02020603050405020304" pitchFamily="18" charset="0"/>
              </a:rPr>
              <a:t>with built-in tools and templates </a:t>
            </a:r>
            <a:r>
              <a:rPr lang="en-US" sz="1600" dirty="0">
                <a:solidFill>
                  <a:srgbClr val="000000"/>
                </a:solidFill>
                <a:effectLst/>
                <a:latin typeface="Segoe UI" panose="020B0502040204020203" pitchFamily="34" charset="0"/>
                <a:ea typeface="Times New Roman" panose="02020603050405020304" pitchFamily="18" charset="0"/>
              </a:rPr>
              <a:t>that </a:t>
            </a:r>
            <a:r>
              <a:rPr lang="en-US" sz="1600" dirty="0">
                <a:solidFill>
                  <a:srgbClr val="000000"/>
                </a:solidFill>
                <a:effectLst/>
                <a:latin typeface="+mj-lt"/>
                <a:ea typeface="Times New Roman" panose="02020603050405020304" pitchFamily="18" charset="0"/>
              </a:rPr>
              <a:t>integrate responsible AI practices </a:t>
            </a:r>
            <a:r>
              <a:rPr lang="en-US" sz="1600" dirty="0">
                <a:solidFill>
                  <a:srgbClr val="000000"/>
                </a:solidFill>
                <a:effectLst/>
                <a:latin typeface="Segoe UI" panose="020B0502040204020203" pitchFamily="34" charset="0"/>
                <a:ea typeface="Times New Roman" panose="02020603050405020304" pitchFamily="18" charset="0"/>
              </a:rPr>
              <a:t>into </a:t>
            </a:r>
            <a:r>
              <a:rPr lang="en-US" sz="1600" dirty="0">
                <a:solidFill>
                  <a:srgbClr val="000000"/>
                </a:solidFill>
                <a:effectLst/>
                <a:ea typeface="Times New Roman" panose="02020603050405020304" pitchFamily="18" charset="0"/>
              </a:rPr>
              <a:t>existing workflows.</a:t>
            </a:r>
            <a:endParaRPr kumimoji="0" lang="en-US" sz="1200" b="0" i="0" u="none" strike="noStrike" kern="1200" cap="none" spc="0" normalizeH="0" baseline="0" noProof="0" dirty="0">
              <a:ln>
                <a:noFill/>
              </a:ln>
              <a:solidFill>
                <a:srgbClr val="000000">
                  <a:lumMod val="85000"/>
                  <a:lumOff val="15000"/>
                </a:srgbClr>
              </a:solidFill>
              <a:effectLst/>
              <a:uLnTx/>
              <a:uFillTx/>
              <a:ea typeface="+mn-ea"/>
              <a:cs typeface="Segoe UI" panose="020B0502040204020203" pitchFamily="34" charset="0"/>
            </a:endParaRPr>
          </a:p>
        </p:txBody>
      </p:sp>
      <p:sp>
        <p:nvSpPr>
          <p:cNvPr id="3" name="TextBox 2">
            <a:extLst>
              <a:ext uri="{FF2B5EF4-FFF2-40B4-BE49-F238E27FC236}">
                <a16:creationId xmlns:a16="http://schemas.microsoft.com/office/drawing/2014/main" id="{DB32792A-5C4E-93E0-31AF-02CA1ABADFEB}"/>
              </a:ext>
            </a:extLst>
          </p:cNvPr>
          <p:cNvSpPr txBox="1"/>
          <p:nvPr/>
        </p:nvSpPr>
        <p:spPr>
          <a:xfrm>
            <a:off x="8551689" y="3613983"/>
            <a:ext cx="2788537"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rgbClr val="000000"/>
                </a:solidFill>
                <a:effectLst/>
                <a:latin typeface="Segoe UI" panose="020B0502040204020203" pitchFamily="34" charset="0"/>
                <a:ea typeface="Times New Roman" panose="02020603050405020304" pitchFamily="18" charset="0"/>
              </a:rPr>
              <a:t>Deliver more trustworthy applications with </a:t>
            </a:r>
            <a:r>
              <a:rPr lang="en-US" sz="1600">
                <a:solidFill>
                  <a:srgbClr val="000000"/>
                </a:solidFill>
                <a:effectLst/>
                <a:latin typeface="+mj-lt"/>
                <a:ea typeface="Times New Roman" panose="02020603050405020304" pitchFamily="18" charset="0"/>
              </a:rPr>
              <a:t>enterprise-grade privacy, security, and compliance </a:t>
            </a:r>
            <a:r>
              <a:rPr lang="en-US" sz="1600">
                <a:solidFill>
                  <a:srgbClr val="000000"/>
                </a:solidFill>
                <a:effectLst/>
                <a:latin typeface="Segoe UI" panose="020B0502040204020203" pitchFamily="34" charset="0"/>
                <a:ea typeface="Times New Roman" panose="02020603050405020304" pitchFamily="18" charset="0"/>
              </a:rPr>
              <a:t>capabilities developed for the era of AI.</a:t>
            </a:r>
            <a:endParaRPr kumimoji="0" lang="en-US" sz="1200" b="0" i="0" u="none" strike="noStrike" kern="1200" cap="none" spc="0" normalizeH="0" baseline="0" noProof="0">
              <a:ln>
                <a:noFill/>
              </a:ln>
              <a:solidFill>
                <a:srgbClr val="000000">
                  <a:lumMod val="85000"/>
                  <a:lumOff val="15000"/>
                </a:srgbClr>
              </a:solidFill>
              <a:effectLst/>
              <a:uLnTx/>
              <a:uFillTx/>
              <a:latin typeface="Segoe Sans Text"/>
              <a:ea typeface="+mn-ea"/>
              <a:cs typeface="Segoe UI" panose="020B0502040204020203" pitchFamily="34" charset="0"/>
            </a:endParaRPr>
          </a:p>
        </p:txBody>
      </p:sp>
      <p:sp>
        <p:nvSpPr>
          <p:cNvPr id="4" name="TextBox 3">
            <a:extLst>
              <a:ext uri="{FF2B5EF4-FFF2-40B4-BE49-F238E27FC236}">
                <a16:creationId xmlns:a16="http://schemas.microsoft.com/office/drawing/2014/main" id="{4DA2CD1E-8AB3-AE27-EE45-B8A981354E57}"/>
              </a:ext>
            </a:extLst>
          </p:cNvPr>
          <p:cNvSpPr txBox="1"/>
          <p:nvPr/>
        </p:nvSpPr>
        <p:spPr>
          <a:xfrm>
            <a:off x="845495" y="3632788"/>
            <a:ext cx="2788537"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rgbClr val="000000"/>
                </a:solidFill>
                <a:effectLst/>
                <a:ea typeface="Times New Roman" panose="02020603050405020304" pitchFamily="18" charset="0"/>
              </a:rPr>
              <a:t>Scale AI with </a:t>
            </a:r>
            <a:r>
              <a:rPr lang="en-US" sz="1600">
                <a:solidFill>
                  <a:srgbClr val="000000"/>
                </a:solidFill>
                <a:effectLst/>
                <a:latin typeface="+mj-lt"/>
                <a:ea typeface="Times New Roman" panose="02020603050405020304" pitchFamily="18" charset="0"/>
              </a:rPr>
              <a:t>industry-leading tools </a:t>
            </a:r>
            <a:r>
              <a:rPr lang="en-US" sz="1600">
                <a:solidFill>
                  <a:srgbClr val="000000"/>
                </a:solidFill>
                <a:effectLst/>
                <a:ea typeface="Times New Roman" panose="02020603050405020304" pitchFamily="18" charset="0"/>
              </a:rPr>
              <a:t>that help manage risk, improve accuracy, protect privacy, and simplify compliance.</a:t>
            </a:r>
            <a:endParaRPr kumimoji="0" lang="en-US" sz="1200" b="0" i="0" u="none" strike="noStrike" kern="1200" cap="none" spc="0" normalizeH="0" baseline="0" noProof="0">
              <a:ln>
                <a:noFill/>
              </a:ln>
              <a:solidFill>
                <a:srgbClr val="000000">
                  <a:lumMod val="85000"/>
                  <a:lumOff val="15000"/>
                </a:srgbClr>
              </a:solidFill>
              <a:effectLst/>
              <a:uLnTx/>
              <a:uFillTx/>
              <a:ea typeface="+mn-ea"/>
              <a:cs typeface="Segoe UI" panose="020B0502040204020203" pitchFamily="34" charset="0"/>
            </a:endParaRPr>
          </a:p>
        </p:txBody>
      </p:sp>
      <p:pic>
        <p:nvPicPr>
          <p:cNvPr id="14" name="Picture 13" descr="Couple working in the office">
            <a:extLst>
              <a:ext uri="{FF2B5EF4-FFF2-40B4-BE49-F238E27FC236}">
                <a16:creationId xmlns:a16="http://schemas.microsoft.com/office/drawing/2014/main" id="{8A4DF810-0C5D-1C92-8C9C-25A3D93F5FB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rcRect t="20680" b="20680"/>
          <a:stretch/>
        </p:blipFill>
        <p:spPr>
          <a:xfrm>
            <a:off x="4809083" y="5222524"/>
            <a:ext cx="2573831" cy="1006188"/>
          </a:xfrm>
          <a:prstGeom prst="roundRect">
            <a:avLst>
              <a:gd name="adj" fmla="val 8997"/>
            </a:avLst>
          </a:prstGeom>
        </p:spPr>
      </p:pic>
      <p:pic>
        <p:nvPicPr>
          <p:cNvPr id="15" name="Picture 14" descr="Woman with laptop in server room">
            <a:extLst>
              <a:ext uri="{FF2B5EF4-FFF2-40B4-BE49-F238E27FC236}">
                <a16:creationId xmlns:a16="http://schemas.microsoft.com/office/drawing/2014/main" id="{8A73152F-844A-64A9-B520-DDA633B32FF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t="9064" b="30930"/>
          <a:stretch/>
        </p:blipFill>
        <p:spPr>
          <a:xfrm>
            <a:off x="8659037" y="5222524"/>
            <a:ext cx="2573831" cy="1006188"/>
          </a:xfrm>
          <a:prstGeom prst="roundRect">
            <a:avLst>
              <a:gd name="adj" fmla="val 8997"/>
            </a:avLst>
          </a:prstGeom>
        </p:spPr>
      </p:pic>
      <p:sp>
        <p:nvSpPr>
          <p:cNvPr id="16" name="Oval 15">
            <a:extLst>
              <a:ext uri="{FF2B5EF4-FFF2-40B4-BE49-F238E27FC236}">
                <a16:creationId xmlns:a16="http://schemas.microsoft.com/office/drawing/2014/main" id="{94FB64BD-5ADE-51AB-EFF8-85220BD801C9}"/>
              </a:ext>
              <a:ext uri="{C183D7F6-B498-43B3-948B-1728B52AA6E4}">
                <adec:decorative xmlns:adec="http://schemas.microsoft.com/office/drawing/2017/decorative" val="1"/>
              </a:ext>
            </a:extLst>
          </p:cNvPr>
          <p:cNvSpPr/>
          <p:nvPr/>
        </p:nvSpPr>
        <p:spPr>
          <a:xfrm>
            <a:off x="5646001" y="1851958"/>
            <a:ext cx="875558" cy="842196"/>
          </a:xfrm>
          <a:prstGeom prst="ellipse">
            <a:avLst/>
          </a:prstGeom>
          <a:ln w="28575">
            <a:gradFill flip="none" rotWithShape="1">
              <a:gsLst>
                <a:gs pos="0">
                  <a:schemeClr val="accent6"/>
                </a:gs>
                <a:gs pos="100000">
                  <a:schemeClr val="tx2"/>
                </a:gs>
              </a:gsLst>
              <a:path path="circle">
                <a:fillToRect l="100000" t="100000"/>
              </a:path>
              <a:tileRect r="-100000" b="-100000"/>
            </a:gra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18" name="Oval 17">
            <a:extLst>
              <a:ext uri="{FF2B5EF4-FFF2-40B4-BE49-F238E27FC236}">
                <a16:creationId xmlns:a16="http://schemas.microsoft.com/office/drawing/2014/main" id="{C0436988-9CC0-47B6-C36C-0C0347781BD0}"/>
              </a:ext>
              <a:ext uri="{C183D7F6-B498-43B3-948B-1728B52AA6E4}">
                <adec:decorative xmlns:adec="http://schemas.microsoft.com/office/drawing/2017/decorative" val="1"/>
              </a:ext>
            </a:extLst>
          </p:cNvPr>
          <p:cNvSpPr/>
          <p:nvPr/>
        </p:nvSpPr>
        <p:spPr>
          <a:xfrm>
            <a:off x="9508177" y="1851958"/>
            <a:ext cx="875558" cy="842196"/>
          </a:xfrm>
          <a:prstGeom prst="ellipse">
            <a:avLst/>
          </a:prstGeom>
          <a:ln w="28575">
            <a:gradFill flip="none" rotWithShape="1">
              <a:gsLst>
                <a:gs pos="0">
                  <a:schemeClr val="accent6"/>
                </a:gs>
                <a:gs pos="100000">
                  <a:schemeClr val="tx2"/>
                </a:gs>
              </a:gsLst>
              <a:path path="circle">
                <a:fillToRect l="100000" t="100000"/>
              </a:path>
              <a:tileRect r="-100000" b="-100000"/>
            </a:gra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grpSp>
        <p:nvGrpSpPr>
          <p:cNvPr id="77" name="Group 76">
            <a:extLst>
              <a:ext uri="{FF2B5EF4-FFF2-40B4-BE49-F238E27FC236}">
                <a16:creationId xmlns:a16="http://schemas.microsoft.com/office/drawing/2014/main" id="{53C16268-6270-E901-1FBA-7FB55D378610}"/>
              </a:ext>
            </a:extLst>
          </p:cNvPr>
          <p:cNvGrpSpPr/>
          <p:nvPr/>
        </p:nvGrpSpPr>
        <p:grpSpPr>
          <a:xfrm>
            <a:off x="5853287" y="2085498"/>
            <a:ext cx="428232" cy="416337"/>
            <a:chOff x="-863576" y="3104105"/>
            <a:chExt cx="428232" cy="416337"/>
          </a:xfrm>
        </p:grpSpPr>
        <p:sp>
          <p:nvSpPr>
            <p:cNvPr id="67" name="Freeform: Shape 66">
              <a:extLst>
                <a:ext uri="{FF2B5EF4-FFF2-40B4-BE49-F238E27FC236}">
                  <a16:creationId xmlns:a16="http://schemas.microsoft.com/office/drawing/2014/main" id="{8EBDC683-F558-2B37-A329-79E39EFADADA}"/>
                </a:ext>
              </a:extLst>
            </p:cNvPr>
            <p:cNvSpPr/>
            <p:nvPr/>
          </p:nvSpPr>
          <p:spPr>
            <a:xfrm>
              <a:off x="-673250" y="3104105"/>
              <a:ext cx="237906" cy="130848"/>
            </a:xfrm>
            <a:custGeom>
              <a:avLst/>
              <a:gdLst>
                <a:gd name="connsiteX0" fmla="*/ 0 w 237906"/>
                <a:gd name="connsiteY0" fmla="*/ 0 h 130848"/>
                <a:gd name="connsiteX1" fmla="*/ 0 w 237906"/>
                <a:gd name="connsiteY1" fmla="*/ 130849 h 130848"/>
                <a:gd name="connsiteX2" fmla="*/ 237907 w 237906"/>
                <a:gd name="connsiteY2" fmla="*/ 130849 h 130848"/>
                <a:gd name="connsiteX3" fmla="*/ 237907 w 237906"/>
                <a:gd name="connsiteY3" fmla="*/ 0 h 130848"/>
                <a:gd name="connsiteX4" fmla="*/ 202221 w 237906"/>
                <a:gd name="connsiteY4" fmla="*/ 95163 h 130848"/>
                <a:gd name="connsiteX5" fmla="*/ 35686 w 237906"/>
                <a:gd name="connsiteY5" fmla="*/ 95163 h 130848"/>
                <a:gd name="connsiteX6" fmla="*/ 35686 w 237906"/>
                <a:gd name="connsiteY6" fmla="*/ 35686 h 130848"/>
                <a:gd name="connsiteX7" fmla="*/ 202221 w 237906"/>
                <a:gd name="connsiteY7" fmla="*/ 35686 h 130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906" h="130848">
                  <a:moveTo>
                    <a:pt x="0" y="0"/>
                  </a:moveTo>
                  <a:lnTo>
                    <a:pt x="0" y="130849"/>
                  </a:lnTo>
                  <a:lnTo>
                    <a:pt x="237907" y="130849"/>
                  </a:lnTo>
                  <a:lnTo>
                    <a:pt x="237907" y="0"/>
                  </a:lnTo>
                  <a:close/>
                  <a:moveTo>
                    <a:pt x="202221" y="95163"/>
                  </a:moveTo>
                  <a:lnTo>
                    <a:pt x="35686" y="95163"/>
                  </a:lnTo>
                  <a:lnTo>
                    <a:pt x="35686" y="35686"/>
                  </a:lnTo>
                  <a:lnTo>
                    <a:pt x="202221" y="35686"/>
                  </a:lnTo>
                  <a:close/>
                </a:path>
              </a:pathLst>
            </a:custGeom>
            <a:gradFill>
              <a:gsLst>
                <a:gs pos="0">
                  <a:schemeClr val="accent6"/>
                </a:gs>
                <a:gs pos="100000">
                  <a:schemeClr val="accent1"/>
                </a:gs>
              </a:gsLst>
              <a:lin ang="8100000" scaled="0"/>
            </a:gradFill>
            <a:ln w="5854"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5B04DA13-3B2C-FE4E-2A30-2D6674DFC85F}"/>
                </a:ext>
              </a:extLst>
            </p:cNvPr>
            <p:cNvSpPr/>
            <p:nvPr/>
          </p:nvSpPr>
          <p:spPr>
            <a:xfrm>
              <a:off x="-673250" y="3270640"/>
              <a:ext cx="237906" cy="107058"/>
            </a:xfrm>
            <a:custGeom>
              <a:avLst/>
              <a:gdLst>
                <a:gd name="connsiteX0" fmla="*/ 0 w 237906"/>
                <a:gd name="connsiteY0" fmla="*/ 107058 h 107058"/>
                <a:gd name="connsiteX1" fmla="*/ 237907 w 237906"/>
                <a:gd name="connsiteY1" fmla="*/ 107058 h 107058"/>
                <a:gd name="connsiteX2" fmla="*/ 237907 w 237906"/>
                <a:gd name="connsiteY2" fmla="*/ 0 h 107058"/>
                <a:gd name="connsiteX3" fmla="*/ 0 w 237906"/>
                <a:gd name="connsiteY3" fmla="*/ 0 h 107058"/>
                <a:gd name="connsiteX4" fmla="*/ 23791 w 237906"/>
                <a:gd name="connsiteY4" fmla="*/ 23791 h 107058"/>
                <a:gd name="connsiteX5" fmla="*/ 214116 w 237906"/>
                <a:gd name="connsiteY5" fmla="*/ 23791 h 107058"/>
                <a:gd name="connsiteX6" fmla="*/ 214116 w 237906"/>
                <a:gd name="connsiteY6" fmla="*/ 83267 h 107058"/>
                <a:gd name="connsiteX7" fmla="*/ 23791 w 237906"/>
                <a:gd name="connsiteY7" fmla="*/ 83267 h 10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906" h="107058">
                  <a:moveTo>
                    <a:pt x="0" y="107058"/>
                  </a:moveTo>
                  <a:lnTo>
                    <a:pt x="237907" y="107058"/>
                  </a:lnTo>
                  <a:lnTo>
                    <a:pt x="237907" y="0"/>
                  </a:lnTo>
                  <a:lnTo>
                    <a:pt x="0" y="0"/>
                  </a:lnTo>
                  <a:close/>
                  <a:moveTo>
                    <a:pt x="23791" y="23791"/>
                  </a:moveTo>
                  <a:lnTo>
                    <a:pt x="214116" y="23791"/>
                  </a:lnTo>
                  <a:lnTo>
                    <a:pt x="214116" y="83267"/>
                  </a:lnTo>
                  <a:lnTo>
                    <a:pt x="23791" y="83267"/>
                  </a:lnTo>
                  <a:close/>
                </a:path>
              </a:pathLst>
            </a:custGeom>
            <a:gradFill>
              <a:gsLst>
                <a:gs pos="0">
                  <a:schemeClr val="accent6"/>
                </a:gs>
                <a:gs pos="100000">
                  <a:schemeClr val="accent1"/>
                </a:gs>
              </a:gsLst>
              <a:lin ang="8100000" scaled="0"/>
            </a:gradFill>
            <a:ln w="5854"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5A0CBA5E-FBA6-7C12-3F05-64985B0B8B88}"/>
                </a:ext>
              </a:extLst>
            </p:cNvPr>
            <p:cNvSpPr/>
            <p:nvPr/>
          </p:nvSpPr>
          <p:spPr>
            <a:xfrm>
              <a:off x="-673250" y="3413384"/>
              <a:ext cx="237906" cy="107058"/>
            </a:xfrm>
            <a:custGeom>
              <a:avLst/>
              <a:gdLst>
                <a:gd name="connsiteX0" fmla="*/ 0 w 237906"/>
                <a:gd name="connsiteY0" fmla="*/ 107058 h 107058"/>
                <a:gd name="connsiteX1" fmla="*/ 237907 w 237906"/>
                <a:gd name="connsiteY1" fmla="*/ 107058 h 107058"/>
                <a:gd name="connsiteX2" fmla="*/ 237907 w 237906"/>
                <a:gd name="connsiteY2" fmla="*/ 0 h 107058"/>
                <a:gd name="connsiteX3" fmla="*/ 0 w 237906"/>
                <a:gd name="connsiteY3" fmla="*/ 0 h 107058"/>
                <a:gd name="connsiteX4" fmla="*/ 23791 w 237906"/>
                <a:gd name="connsiteY4" fmla="*/ 23791 h 107058"/>
                <a:gd name="connsiteX5" fmla="*/ 214116 w 237906"/>
                <a:gd name="connsiteY5" fmla="*/ 23791 h 107058"/>
                <a:gd name="connsiteX6" fmla="*/ 214116 w 237906"/>
                <a:gd name="connsiteY6" fmla="*/ 83267 h 107058"/>
                <a:gd name="connsiteX7" fmla="*/ 23791 w 237906"/>
                <a:gd name="connsiteY7" fmla="*/ 83267 h 10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906" h="107058">
                  <a:moveTo>
                    <a:pt x="0" y="107058"/>
                  </a:moveTo>
                  <a:lnTo>
                    <a:pt x="237907" y="107058"/>
                  </a:lnTo>
                  <a:lnTo>
                    <a:pt x="237907" y="0"/>
                  </a:lnTo>
                  <a:lnTo>
                    <a:pt x="0" y="0"/>
                  </a:lnTo>
                  <a:close/>
                  <a:moveTo>
                    <a:pt x="23791" y="23791"/>
                  </a:moveTo>
                  <a:lnTo>
                    <a:pt x="214116" y="23791"/>
                  </a:lnTo>
                  <a:lnTo>
                    <a:pt x="214116" y="83267"/>
                  </a:lnTo>
                  <a:lnTo>
                    <a:pt x="23791" y="83267"/>
                  </a:lnTo>
                  <a:close/>
                </a:path>
              </a:pathLst>
            </a:custGeom>
            <a:gradFill>
              <a:gsLst>
                <a:gs pos="0">
                  <a:schemeClr val="accent6"/>
                </a:gs>
                <a:gs pos="100000">
                  <a:schemeClr val="accent1"/>
                </a:gs>
              </a:gsLst>
              <a:lin ang="8100000" scaled="0"/>
            </a:gradFill>
            <a:ln w="5854"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FADF6510-7FC4-6B50-A593-4D64F91DF425}"/>
                </a:ext>
              </a:extLst>
            </p:cNvPr>
            <p:cNvSpPr/>
            <p:nvPr/>
          </p:nvSpPr>
          <p:spPr>
            <a:xfrm>
              <a:off x="-863576" y="3127896"/>
              <a:ext cx="154639" cy="351328"/>
            </a:xfrm>
            <a:custGeom>
              <a:avLst/>
              <a:gdLst>
                <a:gd name="connsiteX0" fmla="*/ 136796 w 154639"/>
                <a:gd name="connsiteY0" fmla="*/ 0 h 351328"/>
                <a:gd name="connsiteX1" fmla="*/ 17843 w 154639"/>
                <a:gd name="connsiteY1" fmla="*/ 0 h 351328"/>
                <a:gd name="connsiteX2" fmla="*/ 0 w 154639"/>
                <a:gd name="connsiteY2" fmla="*/ 17843 h 351328"/>
                <a:gd name="connsiteX3" fmla="*/ 17843 w 154639"/>
                <a:gd name="connsiteY3" fmla="*/ 35686 h 351328"/>
                <a:gd name="connsiteX4" fmla="*/ 96055 w 154639"/>
                <a:gd name="connsiteY4" fmla="*/ 35686 h 351328"/>
                <a:gd name="connsiteX5" fmla="*/ 75182 w 154639"/>
                <a:gd name="connsiteY5" fmla="*/ 323690 h 351328"/>
                <a:gd name="connsiteX6" fmla="*/ 98761 w 154639"/>
                <a:gd name="connsiteY6" fmla="*/ 346862 h 351328"/>
                <a:gd name="connsiteX7" fmla="*/ 123946 w 154639"/>
                <a:gd name="connsiteY7" fmla="*/ 345294 h 351328"/>
                <a:gd name="connsiteX8" fmla="*/ 122377 w 154639"/>
                <a:gd name="connsiteY8" fmla="*/ 320109 h 351328"/>
                <a:gd name="connsiteX9" fmla="*/ 121654 w 154639"/>
                <a:gd name="connsiteY9" fmla="*/ 319503 h 351328"/>
                <a:gd name="connsiteX10" fmla="*/ 100265 w 154639"/>
                <a:gd name="connsiteY10" fmla="*/ 82131 h 351328"/>
                <a:gd name="connsiteX11" fmla="*/ 118953 w 154639"/>
                <a:gd name="connsiteY11" fmla="*/ 63045 h 351328"/>
                <a:gd name="connsiteX12" fmla="*/ 118953 w 154639"/>
                <a:gd name="connsiteY12" fmla="*/ 136796 h 351328"/>
                <a:gd name="connsiteX13" fmla="*/ 136796 w 154639"/>
                <a:gd name="connsiteY13" fmla="*/ 154639 h 351328"/>
                <a:gd name="connsiteX14" fmla="*/ 154639 w 154639"/>
                <a:gd name="connsiteY14" fmla="*/ 136796 h 351328"/>
                <a:gd name="connsiteX15" fmla="*/ 154639 w 154639"/>
                <a:gd name="connsiteY15" fmla="*/ 17843 h 351328"/>
                <a:gd name="connsiteX16" fmla="*/ 136796 w 154639"/>
                <a:gd name="connsiteY16" fmla="*/ 0 h 35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639" h="351328">
                  <a:moveTo>
                    <a:pt x="136796" y="0"/>
                  </a:moveTo>
                  <a:lnTo>
                    <a:pt x="17843" y="0"/>
                  </a:lnTo>
                  <a:cubicBezTo>
                    <a:pt x="7988" y="0"/>
                    <a:pt x="0" y="7988"/>
                    <a:pt x="0" y="17843"/>
                  </a:cubicBezTo>
                  <a:cubicBezTo>
                    <a:pt x="0" y="27698"/>
                    <a:pt x="7988" y="35686"/>
                    <a:pt x="17843" y="35686"/>
                  </a:cubicBezTo>
                  <a:lnTo>
                    <a:pt x="96055" y="35686"/>
                  </a:lnTo>
                  <a:cubicBezTo>
                    <a:pt x="10761" y="109452"/>
                    <a:pt x="1416" y="238396"/>
                    <a:pt x="75182" y="323690"/>
                  </a:cubicBezTo>
                  <a:cubicBezTo>
                    <a:pt x="82403" y="332039"/>
                    <a:pt x="90288" y="339788"/>
                    <a:pt x="98761" y="346862"/>
                  </a:cubicBezTo>
                  <a:cubicBezTo>
                    <a:pt x="106149" y="353384"/>
                    <a:pt x="117424" y="352681"/>
                    <a:pt x="123946" y="345294"/>
                  </a:cubicBezTo>
                  <a:cubicBezTo>
                    <a:pt x="130467" y="337906"/>
                    <a:pt x="129766" y="326630"/>
                    <a:pt x="122377" y="320109"/>
                  </a:cubicBezTo>
                  <a:cubicBezTo>
                    <a:pt x="122142" y="319900"/>
                    <a:pt x="121900" y="319698"/>
                    <a:pt x="121654" y="319503"/>
                  </a:cubicBezTo>
                  <a:cubicBezTo>
                    <a:pt x="50199" y="259861"/>
                    <a:pt x="40623" y="153585"/>
                    <a:pt x="100265" y="82131"/>
                  </a:cubicBezTo>
                  <a:cubicBezTo>
                    <a:pt x="105980" y="75284"/>
                    <a:pt x="112229" y="68903"/>
                    <a:pt x="118953" y="63045"/>
                  </a:cubicBezTo>
                  <a:lnTo>
                    <a:pt x="118953" y="136796"/>
                  </a:lnTo>
                  <a:cubicBezTo>
                    <a:pt x="118953" y="146651"/>
                    <a:pt x="126942" y="154639"/>
                    <a:pt x="136796" y="154639"/>
                  </a:cubicBezTo>
                  <a:cubicBezTo>
                    <a:pt x="146651" y="154639"/>
                    <a:pt x="154639" y="146651"/>
                    <a:pt x="154639" y="136796"/>
                  </a:cubicBezTo>
                  <a:lnTo>
                    <a:pt x="154639" y="17843"/>
                  </a:lnTo>
                  <a:cubicBezTo>
                    <a:pt x="154639" y="7988"/>
                    <a:pt x="146651" y="0"/>
                    <a:pt x="136796" y="0"/>
                  </a:cubicBezTo>
                  <a:close/>
                </a:path>
              </a:pathLst>
            </a:custGeom>
            <a:gradFill>
              <a:gsLst>
                <a:gs pos="0">
                  <a:schemeClr val="accent6"/>
                </a:gs>
                <a:gs pos="100000">
                  <a:schemeClr val="accent1"/>
                </a:gs>
              </a:gsLst>
              <a:lin ang="8100000" scaled="0"/>
            </a:gradFill>
            <a:ln w="5854" cap="flat">
              <a:noFill/>
              <a:prstDash val="solid"/>
              <a:miter/>
            </a:ln>
          </p:spPr>
          <p:txBody>
            <a:bodyPr rtlCol="0" anchor="ctr"/>
            <a:lstStyle/>
            <a:p>
              <a:endParaRPr lang="en-US"/>
            </a:p>
          </p:txBody>
        </p:sp>
      </p:grpSp>
      <p:sp>
        <p:nvSpPr>
          <p:cNvPr id="50" name="Oval 49">
            <a:extLst>
              <a:ext uri="{FF2B5EF4-FFF2-40B4-BE49-F238E27FC236}">
                <a16:creationId xmlns:a16="http://schemas.microsoft.com/office/drawing/2014/main" id="{4C824E75-9D86-792F-95E8-F6F03F482B1B}"/>
              </a:ext>
              <a:ext uri="{C183D7F6-B498-43B3-948B-1728B52AA6E4}">
                <adec:decorative xmlns:adec="http://schemas.microsoft.com/office/drawing/2017/decorative" val="1"/>
              </a:ext>
            </a:extLst>
          </p:cNvPr>
          <p:cNvSpPr/>
          <p:nvPr/>
        </p:nvSpPr>
        <p:spPr>
          <a:xfrm>
            <a:off x="1801985" y="1857087"/>
            <a:ext cx="875558" cy="842196"/>
          </a:xfrm>
          <a:prstGeom prst="ellipse">
            <a:avLst/>
          </a:prstGeom>
          <a:ln w="28575">
            <a:gradFill flip="none" rotWithShape="1">
              <a:gsLst>
                <a:gs pos="0">
                  <a:schemeClr val="accent6"/>
                </a:gs>
                <a:gs pos="100000">
                  <a:schemeClr val="tx2"/>
                </a:gs>
              </a:gsLst>
              <a:path path="circle">
                <a:fillToRect l="100000" t="100000"/>
              </a:path>
              <a:tileRect r="-100000" b="-100000"/>
            </a:gra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51" name="Freeform: Shape 50">
            <a:extLst>
              <a:ext uri="{FF2B5EF4-FFF2-40B4-BE49-F238E27FC236}">
                <a16:creationId xmlns:a16="http://schemas.microsoft.com/office/drawing/2014/main" id="{110C438F-591B-266F-100D-2362E76172DD}"/>
              </a:ext>
            </a:extLst>
          </p:cNvPr>
          <p:cNvSpPr/>
          <p:nvPr/>
        </p:nvSpPr>
        <p:spPr>
          <a:xfrm>
            <a:off x="2044627" y="2087890"/>
            <a:ext cx="381172" cy="381319"/>
          </a:xfrm>
          <a:custGeom>
            <a:avLst/>
            <a:gdLst>
              <a:gd name="connsiteX0" fmla="*/ 40530 w 381172"/>
              <a:gd name="connsiteY0" fmla="*/ 356029 h 381319"/>
              <a:gd name="connsiteX1" fmla="*/ 28624 w 381172"/>
              <a:gd name="connsiteY1" fmla="*/ 358410 h 381319"/>
              <a:gd name="connsiteX2" fmla="*/ 21956 w 381172"/>
              <a:gd name="connsiteY2" fmla="*/ 348409 h 381319"/>
              <a:gd name="connsiteX3" fmla="*/ 28624 w 381172"/>
              <a:gd name="connsiteY3" fmla="*/ 338408 h 381319"/>
              <a:gd name="connsiteX4" fmla="*/ 40530 w 381172"/>
              <a:gd name="connsiteY4" fmla="*/ 340789 h 381319"/>
              <a:gd name="connsiteX5" fmla="*/ 40530 w 381172"/>
              <a:gd name="connsiteY5" fmla="*/ 356029 h 381319"/>
              <a:gd name="connsiteX6" fmla="*/ 376762 w 381172"/>
              <a:gd name="connsiteY6" fmla="*/ 42180 h 381319"/>
              <a:gd name="connsiteX7" fmla="*/ 338186 w 381172"/>
              <a:gd name="connsiteY7" fmla="*/ 80757 h 381319"/>
              <a:gd name="connsiteX8" fmla="*/ 307706 w 381172"/>
              <a:gd name="connsiteY8" fmla="*/ 72660 h 381319"/>
              <a:gd name="connsiteX9" fmla="*/ 300086 w 381172"/>
              <a:gd name="connsiteY9" fmla="*/ 42657 h 381319"/>
              <a:gd name="connsiteX10" fmla="*/ 338662 w 381172"/>
              <a:gd name="connsiteY10" fmla="*/ 4080 h 381319"/>
              <a:gd name="connsiteX11" fmla="*/ 271987 w 381172"/>
              <a:gd name="connsiteY11" fmla="*/ 16939 h 381319"/>
              <a:gd name="connsiteX12" fmla="*/ 252937 w 381172"/>
              <a:gd name="connsiteY12" fmla="*/ 82185 h 381319"/>
              <a:gd name="connsiteX13" fmla="*/ 10050 w 381172"/>
              <a:gd name="connsiteY13" fmla="*/ 325073 h 381319"/>
              <a:gd name="connsiteX14" fmla="*/ 1001 w 381172"/>
              <a:gd name="connsiteY14" fmla="*/ 356982 h 381319"/>
              <a:gd name="connsiteX15" fmla="*/ 24337 w 381172"/>
              <a:gd name="connsiteY15" fmla="*/ 380318 h 381319"/>
              <a:gd name="connsiteX16" fmla="*/ 56246 w 381172"/>
              <a:gd name="connsiteY16" fmla="*/ 371269 h 381319"/>
              <a:gd name="connsiteX17" fmla="*/ 299134 w 381172"/>
              <a:gd name="connsiteY17" fmla="*/ 128382 h 381319"/>
              <a:gd name="connsiteX18" fmla="*/ 364380 w 381172"/>
              <a:gd name="connsiteY18" fmla="*/ 109332 h 381319"/>
              <a:gd name="connsiteX19" fmla="*/ 376762 w 381172"/>
              <a:gd name="connsiteY19" fmla="*/ 42180 h 38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172" h="381319">
                <a:moveTo>
                  <a:pt x="40530" y="356029"/>
                </a:moveTo>
                <a:cubicBezTo>
                  <a:pt x="37196" y="359363"/>
                  <a:pt x="32910" y="360315"/>
                  <a:pt x="28624" y="358410"/>
                </a:cubicBezTo>
                <a:cubicBezTo>
                  <a:pt x="24337" y="356505"/>
                  <a:pt x="21956" y="352695"/>
                  <a:pt x="21956" y="348409"/>
                </a:cubicBezTo>
                <a:cubicBezTo>
                  <a:pt x="21956" y="344123"/>
                  <a:pt x="24814" y="339837"/>
                  <a:pt x="28624" y="338408"/>
                </a:cubicBezTo>
                <a:cubicBezTo>
                  <a:pt x="32910" y="336503"/>
                  <a:pt x="37196" y="337455"/>
                  <a:pt x="40530" y="340789"/>
                </a:cubicBezTo>
                <a:cubicBezTo>
                  <a:pt x="44816" y="344599"/>
                  <a:pt x="44816" y="351743"/>
                  <a:pt x="40530" y="356029"/>
                </a:cubicBezTo>
                <a:close/>
                <a:moveTo>
                  <a:pt x="376762" y="42180"/>
                </a:moveTo>
                <a:lnTo>
                  <a:pt x="338186" y="80757"/>
                </a:lnTo>
                <a:lnTo>
                  <a:pt x="307706" y="72660"/>
                </a:lnTo>
                <a:lnTo>
                  <a:pt x="300086" y="42657"/>
                </a:lnTo>
                <a:lnTo>
                  <a:pt x="338662" y="4080"/>
                </a:lnTo>
                <a:cubicBezTo>
                  <a:pt x="315802" y="-4492"/>
                  <a:pt x="290085" y="747"/>
                  <a:pt x="271987" y="16939"/>
                </a:cubicBezTo>
                <a:cubicBezTo>
                  <a:pt x="253890" y="33608"/>
                  <a:pt x="246746" y="58373"/>
                  <a:pt x="252937" y="82185"/>
                </a:cubicBezTo>
                <a:lnTo>
                  <a:pt x="10050" y="325073"/>
                </a:lnTo>
                <a:cubicBezTo>
                  <a:pt x="1477" y="333169"/>
                  <a:pt x="-1856" y="345552"/>
                  <a:pt x="1001" y="356982"/>
                </a:cubicBezTo>
                <a:cubicBezTo>
                  <a:pt x="3859" y="368412"/>
                  <a:pt x="12907" y="377460"/>
                  <a:pt x="24337" y="380318"/>
                </a:cubicBezTo>
                <a:cubicBezTo>
                  <a:pt x="35767" y="383175"/>
                  <a:pt x="47674" y="379842"/>
                  <a:pt x="56246" y="371269"/>
                </a:cubicBezTo>
                <a:lnTo>
                  <a:pt x="299134" y="128382"/>
                </a:lnTo>
                <a:cubicBezTo>
                  <a:pt x="322946" y="134573"/>
                  <a:pt x="347711" y="127429"/>
                  <a:pt x="364380" y="109332"/>
                </a:cubicBezTo>
                <a:cubicBezTo>
                  <a:pt x="380572" y="91234"/>
                  <a:pt x="385811" y="65040"/>
                  <a:pt x="376762" y="42180"/>
                </a:cubicBezTo>
                <a:close/>
              </a:path>
            </a:pathLst>
          </a:custGeom>
          <a:gradFill>
            <a:gsLst>
              <a:gs pos="0">
                <a:schemeClr val="accent6"/>
              </a:gs>
              <a:gs pos="100000">
                <a:schemeClr val="accent1"/>
              </a:gs>
            </a:gsLst>
            <a:lin ang="8100000" scaled="0"/>
          </a:gradFill>
          <a:ln w="4763"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C81728A3-D996-3099-18B3-E7771BA73469}"/>
              </a:ext>
            </a:extLst>
          </p:cNvPr>
          <p:cNvSpPr/>
          <p:nvPr/>
        </p:nvSpPr>
        <p:spPr>
          <a:xfrm>
            <a:off x="2247082" y="2290091"/>
            <a:ext cx="178654" cy="178852"/>
          </a:xfrm>
          <a:custGeom>
            <a:avLst/>
            <a:gdLst>
              <a:gd name="connsiteX0" fmla="*/ 172402 w 178654"/>
              <a:gd name="connsiteY0" fmla="*/ 122873 h 178852"/>
              <a:gd name="connsiteX1" fmla="*/ 49530 w 178654"/>
              <a:gd name="connsiteY1" fmla="*/ 0 h 178852"/>
              <a:gd name="connsiteX2" fmla="*/ 0 w 178654"/>
              <a:gd name="connsiteY2" fmla="*/ 49530 h 178852"/>
              <a:gd name="connsiteX3" fmla="*/ 119063 w 178654"/>
              <a:gd name="connsiteY3" fmla="*/ 168593 h 178852"/>
              <a:gd name="connsiteX4" fmla="*/ 123349 w 178654"/>
              <a:gd name="connsiteY4" fmla="*/ 172879 h 178852"/>
              <a:gd name="connsiteX5" fmla="*/ 123825 w 178654"/>
              <a:gd name="connsiteY5" fmla="*/ 172402 h 178852"/>
              <a:gd name="connsiteX6" fmla="*/ 168593 w 178654"/>
              <a:gd name="connsiteY6" fmla="*/ 168593 h 178852"/>
              <a:gd name="connsiteX7" fmla="*/ 172402 w 178654"/>
              <a:gd name="connsiteY7" fmla="*/ 122873 h 178852"/>
              <a:gd name="connsiteX8" fmla="*/ 172402 w 178654"/>
              <a:gd name="connsiteY8" fmla="*/ 122873 h 178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654" h="178852">
                <a:moveTo>
                  <a:pt x="172402" y="122873"/>
                </a:moveTo>
                <a:lnTo>
                  <a:pt x="49530" y="0"/>
                </a:lnTo>
                <a:lnTo>
                  <a:pt x="0" y="49530"/>
                </a:lnTo>
                <a:lnTo>
                  <a:pt x="119063" y="168593"/>
                </a:lnTo>
                <a:lnTo>
                  <a:pt x="123349" y="172879"/>
                </a:lnTo>
                <a:lnTo>
                  <a:pt x="123825" y="172402"/>
                </a:lnTo>
                <a:cubicBezTo>
                  <a:pt x="137636" y="182404"/>
                  <a:pt x="156686" y="180499"/>
                  <a:pt x="168593" y="168593"/>
                </a:cubicBezTo>
                <a:cubicBezTo>
                  <a:pt x="180499" y="156210"/>
                  <a:pt x="181927" y="137160"/>
                  <a:pt x="172402" y="122873"/>
                </a:cubicBezTo>
                <a:lnTo>
                  <a:pt x="172402" y="122873"/>
                </a:lnTo>
                <a:close/>
              </a:path>
            </a:pathLst>
          </a:custGeom>
          <a:gradFill>
            <a:gsLst>
              <a:gs pos="0">
                <a:schemeClr val="accent6"/>
              </a:gs>
              <a:gs pos="100000">
                <a:schemeClr val="accent1"/>
              </a:gs>
            </a:gsLst>
            <a:lin ang="8100000" scaled="0"/>
          </a:gradFill>
          <a:ln w="4763"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BA775614-4DD3-56ED-6683-CA5DBF855F2A}"/>
              </a:ext>
            </a:extLst>
          </p:cNvPr>
          <p:cNvSpPr/>
          <p:nvPr/>
        </p:nvSpPr>
        <p:spPr>
          <a:xfrm>
            <a:off x="2044676" y="2087685"/>
            <a:ext cx="160496" cy="160496"/>
          </a:xfrm>
          <a:custGeom>
            <a:avLst/>
            <a:gdLst>
              <a:gd name="connsiteX0" fmla="*/ 69533 w 160496"/>
              <a:gd name="connsiteY0" fmla="*/ 56197 h 160496"/>
              <a:gd name="connsiteX1" fmla="*/ 70009 w 160496"/>
              <a:gd name="connsiteY1" fmla="*/ 55721 h 160496"/>
              <a:gd name="connsiteX2" fmla="*/ 57626 w 160496"/>
              <a:gd name="connsiteY2" fmla="*/ 32861 h 160496"/>
              <a:gd name="connsiteX3" fmla="*/ 16669 w 160496"/>
              <a:gd name="connsiteY3" fmla="*/ 0 h 160496"/>
              <a:gd name="connsiteX4" fmla="*/ 0 w 160496"/>
              <a:gd name="connsiteY4" fmla="*/ 16669 h 160496"/>
              <a:gd name="connsiteX5" fmla="*/ 32861 w 160496"/>
              <a:gd name="connsiteY5" fmla="*/ 57626 h 160496"/>
              <a:gd name="connsiteX6" fmla="*/ 55721 w 160496"/>
              <a:gd name="connsiteY6" fmla="*/ 70009 h 160496"/>
              <a:gd name="connsiteX7" fmla="*/ 56197 w 160496"/>
              <a:gd name="connsiteY7" fmla="*/ 69533 h 160496"/>
              <a:gd name="connsiteX8" fmla="*/ 147161 w 160496"/>
              <a:gd name="connsiteY8" fmla="*/ 160496 h 160496"/>
              <a:gd name="connsiteX9" fmla="*/ 160496 w 160496"/>
              <a:gd name="connsiteY9" fmla="*/ 147161 h 160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496" h="160496">
                <a:moveTo>
                  <a:pt x="69533" y="56197"/>
                </a:moveTo>
                <a:lnTo>
                  <a:pt x="70009" y="55721"/>
                </a:lnTo>
                <a:lnTo>
                  <a:pt x="57626" y="32861"/>
                </a:lnTo>
                <a:lnTo>
                  <a:pt x="16669" y="0"/>
                </a:lnTo>
                <a:lnTo>
                  <a:pt x="0" y="16669"/>
                </a:lnTo>
                <a:lnTo>
                  <a:pt x="32861" y="57626"/>
                </a:lnTo>
                <a:lnTo>
                  <a:pt x="55721" y="70009"/>
                </a:lnTo>
                <a:lnTo>
                  <a:pt x="56197" y="69533"/>
                </a:lnTo>
                <a:lnTo>
                  <a:pt x="147161" y="160496"/>
                </a:lnTo>
                <a:lnTo>
                  <a:pt x="160496" y="147161"/>
                </a:lnTo>
                <a:close/>
              </a:path>
            </a:pathLst>
          </a:custGeom>
          <a:gradFill>
            <a:gsLst>
              <a:gs pos="0">
                <a:schemeClr val="accent6"/>
              </a:gs>
              <a:gs pos="100000">
                <a:schemeClr val="accent1"/>
              </a:gs>
            </a:gsLst>
            <a:lin ang="8100000" scaled="0"/>
          </a:gradFill>
          <a:ln w="4763" cap="flat">
            <a:noFill/>
            <a:prstDash val="solid"/>
            <a:miter/>
          </a:ln>
        </p:spPr>
        <p:txBody>
          <a:bodyPr rtlCol="0" anchor="ctr"/>
          <a:lstStyle/>
          <a:p>
            <a:endParaRPr lang="en-US"/>
          </a:p>
        </p:txBody>
      </p:sp>
    </p:spTree>
    <p:extLst>
      <p:ext uri="{BB962C8B-B14F-4D97-AF65-F5344CB8AC3E}">
        <p14:creationId xmlns:p14="http://schemas.microsoft.com/office/powerpoint/2010/main" val="115950167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954BCDD-A63C-7C4E-C891-B57BEF1C603D}"/>
              </a:ext>
            </a:extLst>
          </p:cNvPr>
          <p:cNvSpPr>
            <a:spLocks noGrp="1"/>
          </p:cNvSpPr>
          <p:nvPr>
            <p:ph type="title"/>
          </p:nvPr>
        </p:nvSpPr>
        <p:spPr>
          <a:xfrm>
            <a:off x="584198" y="938964"/>
            <a:ext cx="11018520" cy="553998"/>
          </a:xfrm>
        </p:spPr>
        <p:txBody>
          <a:bodyPr/>
          <a:lstStyle/>
          <a:p>
            <a:pPr algn="ctr"/>
            <a:r>
              <a:rPr lang="en-US" dirty="0"/>
              <a:t>Generative AI introduces new risks</a:t>
            </a:r>
          </a:p>
        </p:txBody>
      </p:sp>
      <p:grpSp>
        <p:nvGrpSpPr>
          <p:cNvPr id="2" name="Group 1">
            <a:extLst>
              <a:ext uri="{FF2B5EF4-FFF2-40B4-BE49-F238E27FC236}">
                <a16:creationId xmlns:a16="http://schemas.microsoft.com/office/drawing/2014/main" id="{F9CB39CA-6006-1A30-5D6C-A6AE5C92D356}"/>
              </a:ext>
            </a:extLst>
          </p:cNvPr>
          <p:cNvGrpSpPr/>
          <p:nvPr/>
        </p:nvGrpSpPr>
        <p:grpSpPr>
          <a:xfrm>
            <a:off x="1140824" y="2007846"/>
            <a:ext cx="4633946" cy="4186688"/>
            <a:chOff x="879003" y="1855756"/>
            <a:chExt cx="3081372" cy="4186688"/>
          </a:xfrm>
        </p:grpSpPr>
        <p:sp>
          <p:nvSpPr>
            <p:cNvPr id="3" name="Rounded Rectangle 20">
              <a:extLst>
                <a:ext uri="{FF2B5EF4-FFF2-40B4-BE49-F238E27FC236}">
                  <a16:creationId xmlns:a16="http://schemas.microsoft.com/office/drawing/2014/main" id="{D235E8A0-EA2A-E78C-2FAE-B773F86245C9}"/>
                </a:ext>
              </a:extLst>
            </p:cNvPr>
            <p:cNvSpPr/>
            <p:nvPr/>
          </p:nvSpPr>
          <p:spPr bwMode="auto">
            <a:xfrm>
              <a:off x="879003" y="1902950"/>
              <a:ext cx="3081372" cy="4139494"/>
            </a:xfrm>
            <a:prstGeom prst="roundRect">
              <a:avLst>
                <a:gd name="adj" fmla="val 5687"/>
              </a:avLst>
            </a:prstGeom>
            <a:solidFill>
              <a:schemeClr val="bg1"/>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 name="TextBox 3">
              <a:extLst>
                <a:ext uri="{FF2B5EF4-FFF2-40B4-BE49-F238E27FC236}">
                  <a16:creationId xmlns:a16="http://schemas.microsoft.com/office/drawing/2014/main" id="{86C7D2B6-A56A-363F-B4BC-A2278F18B308}"/>
                </a:ext>
              </a:extLst>
            </p:cNvPr>
            <p:cNvSpPr txBox="1"/>
            <p:nvPr/>
          </p:nvSpPr>
          <p:spPr>
            <a:xfrm>
              <a:off x="981593" y="1855756"/>
              <a:ext cx="2876192" cy="86177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800" b="0" i="0" u="none" strike="noStrike" kern="1200" cap="none" spc="0" normalizeH="0" baseline="0" noProof="0" dirty="0">
                  <a:ln w="3175">
                    <a:noFill/>
                  </a:ln>
                  <a:gradFill flip="none" rotWithShape="1">
                    <a:gsLst>
                      <a:gs pos="0">
                        <a:srgbClr val="C03BC4"/>
                      </a:gs>
                      <a:gs pos="100000">
                        <a:srgbClr val="0078D4"/>
                      </a:gs>
                    </a:gsLst>
                    <a:path path="circle">
                      <a:fillToRect l="100000" t="100000"/>
                    </a:path>
                    <a:tileRect r="-100000" b="-100000"/>
                  </a:gradFill>
                  <a:effectLst/>
                  <a:uLnTx/>
                  <a:uFillTx/>
                  <a:latin typeface="Segoe UI Semibold"/>
                  <a:ea typeface="+mn-ea"/>
                  <a:cs typeface="Segoe UI" pitchFamily="34" charset="0"/>
                </a:rPr>
                <a:t>Quality &amp; Performance</a:t>
              </a:r>
            </a:p>
          </p:txBody>
        </p:sp>
        <p:sp>
          <p:nvSpPr>
            <p:cNvPr id="6" name="TextBox 5">
              <a:extLst>
                <a:ext uri="{FF2B5EF4-FFF2-40B4-BE49-F238E27FC236}">
                  <a16:creationId xmlns:a16="http://schemas.microsoft.com/office/drawing/2014/main" id="{3107E9C0-F9E9-875B-916B-C52AB6E198CA}"/>
                </a:ext>
              </a:extLst>
            </p:cNvPr>
            <p:cNvSpPr txBox="1"/>
            <p:nvPr/>
          </p:nvSpPr>
          <p:spPr>
            <a:xfrm>
              <a:off x="1117629" y="3665781"/>
              <a:ext cx="2536258" cy="1692771"/>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50" normalizeH="0" baseline="0" noProof="0" dirty="0">
                  <a:ln w="3175">
                    <a:noFill/>
                  </a:ln>
                  <a:solidFill>
                    <a:srgbClr val="000000"/>
                  </a:solidFill>
                  <a:effectLst/>
                  <a:uLnTx/>
                  <a:uFillTx/>
                  <a:latin typeface="Segoe UI"/>
                  <a:ea typeface="+mn-ea"/>
                  <a:cs typeface="Segoe UI" pitchFamily="34" charset="0"/>
                </a:rPr>
                <a:t>Ungrounded outputs</a:t>
              </a:r>
              <a:endParaRPr lang="en-US" sz="2000" spc="-50" dirty="0">
                <a:ln w="3175">
                  <a:noFill/>
                </a:ln>
                <a:solidFill>
                  <a:srgbClr val="000000"/>
                </a:solidFill>
                <a:latin typeface="Segoe UI"/>
                <a:cs typeface="Segoe UI" pitchFamily="34" charset="0"/>
              </a:endParaRPr>
            </a:p>
            <a:p>
              <a:pPr marL="0" marR="0" lvl="0" indent="0" algn="ctr" defTabSz="93244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50" normalizeH="0" baseline="0" noProof="0" dirty="0">
                  <a:ln w="3175">
                    <a:noFill/>
                  </a:ln>
                  <a:solidFill>
                    <a:srgbClr val="000000"/>
                  </a:solidFill>
                  <a:effectLst/>
                  <a:uLnTx/>
                  <a:uFillTx/>
                  <a:latin typeface="Segoe UI"/>
                  <a:ea typeface="+mn-ea"/>
                  <a:cs typeface="Segoe UI" pitchFamily="34" charset="0"/>
                </a:rPr>
                <a:t>Inaccuracies &amp; errors</a:t>
              </a:r>
              <a:endParaRPr lang="en-US" sz="2000" spc="-50" dirty="0">
                <a:ln w="3175">
                  <a:noFill/>
                </a:ln>
                <a:solidFill>
                  <a:srgbClr val="000000"/>
                </a:solidFill>
                <a:latin typeface="Segoe UI"/>
                <a:cs typeface="Segoe UI" pitchFamily="34" charset="0"/>
              </a:endParaRPr>
            </a:p>
            <a:p>
              <a:pPr marL="0" marR="0" lvl="0" indent="0" algn="ctr" defTabSz="93244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50" normalizeH="0" baseline="0" noProof="0" dirty="0">
                  <a:ln w="3175">
                    <a:noFill/>
                  </a:ln>
                  <a:solidFill>
                    <a:srgbClr val="000000"/>
                  </a:solidFill>
                  <a:effectLst/>
                  <a:uLnTx/>
                  <a:uFillTx/>
                  <a:latin typeface="Segoe UI"/>
                  <a:ea typeface="+mn-ea"/>
                  <a:cs typeface="Segoe UI" pitchFamily="34" charset="0"/>
                </a:rPr>
                <a:t>Incoherence</a:t>
              </a:r>
            </a:p>
            <a:p>
              <a:pPr marL="0" marR="0" lvl="0" indent="0" algn="ctr" defTabSz="932449" rtl="0" eaLnBrk="1" fontAlgn="auto" latinLnBrk="0" hangingPunct="1">
                <a:lnSpc>
                  <a:spcPct val="100000"/>
                </a:lnSpc>
                <a:spcBef>
                  <a:spcPts val="0"/>
                </a:spcBef>
                <a:spcAft>
                  <a:spcPts val="1200"/>
                </a:spcAft>
                <a:buClrTx/>
                <a:buSzTx/>
                <a:buFontTx/>
                <a:buNone/>
                <a:tabLst/>
                <a:defRPr/>
              </a:pPr>
              <a:r>
                <a:rPr lang="en-US" sz="2000" spc="-50" dirty="0">
                  <a:ln w="3175">
                    <a:noFill/>
                  </a:ln>
                  <a:solidFill>
                    <a:srgbClr val="000000"/>
                  </a:solidFill>
                  <a:latin typeface="Segoe UI"/>
                  <a:cs typeface="Segoe UI" pitchFamily="34" charset="0"/>
                </a:rPr>
                <a:t>Traceability &amp; transparency</a:t>
              </a:r>
              <a:endParaRPr kumimoji="0" lang="en-US" sz="2000" b="0" i="0" u="none" strike="noStrike" kern="1200" cap="none" spc="-50" normalizeH="0" baseline="0" noProof="0" dirty="0">
                <a:ln w="3175">
                  <a:noFill/>
                </a:ln>
                <a:solidFill>
                  <a:srgbClr val="000000"/>
                </a:solidFill>
                <a:effectLst/>
                <a:uLnTx/>
                <a:uFillTx/>
                <a:latin typeface="Segoe UI"/>
                <a:ea typeface="+mn-ea"/>
                <a:cs typeface="Segoe UI" pitchFamily="34" charset="0"/>
              </a:endParaRPr>
            </a:p>
          </p:txBody>
        </p:sp>
      </p:grpSp>
      <p:grpSp>
        <p:nvGrpSpPr>
          <p:cNvPr id="10" name="Group 9">
            <a:extLst>
              <a:ext uri="{FF2B5EF4-FFF2-40B4-BE49-F238E27FC236}">
                <a16:creationId xmlns:a16="http://schemas.microsoft.com/office/drawing/2014/main" id="{12284FE0-D30F-31E0-5A2D-7D32E9583F1C}"/>
              </a:ext>
            </a:extLst>
          </p:cNvPr>
          <p:cNvGrpSpPr/>
          <p:nvPr/>
        </p:nvGrpSpPr>
        <p:grpSpPr>
          <a:xfrm>
            <a:off x="6011109" y="2055040"/>
            <a:ext cx="5040067" cy="4399394"/>
            <a:chOff x="4556837" y="1902950"/>
            <a:chExt cx="3081372" cy="4399394"/>
          </a:xfrm>
        </p:grpSpPr>
        <p:sp>
          <p:nvSpPr>
            <p:cNvPr id="11" name="Rounded Rectangle 37">
              <a:extLst>
                <a:ext uri="{FF2B5EF4-FFF2-40B4-BE49-F238E27FC236}">
                  <a16:creationId xmlns:a16="http://schemas.microsoft.com/office/drawing/2014/main" id="{76553A34-0E35-8B8F-2A88-63D7804DD88A}"/>
                </a:ext>
              </a:extLst>
            </p:cNvPr>
            <p:cNvSpPr/>
            <p:nvPr/>
          </p:nvSpPr>
          <p:spPr bwMode="auto">
            <a:xfrm>
              <a:off x="4556837" y="1902950"/>
              <a:ext cx="3081372" cy="4139494"/>
            </a:xfrm>
            <a:prstGeom prst="roundRect">
              <a:avLst>
                <a:gd name="adj" fmla="val 5687"/>
              </a:avLst>
            </a:prstGeom>
            <a:solidFill>
              <a:schemeClr val="bg1"/>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0258F72C-9469-3C52-C339-0705F2B97656}"/>
                </a:ext>
              </a:extLst>
            </p:cNvPr>
            <p:cNvSpPr txBox="1"/>
            <p:nvPr/>
          </p:nvSpPr>
          <p:spPr>
            <a:xfrm>
              <a:off x="4657904" y="2071199"/>
              <a:ext cx="2876192" cy="43088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0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800" b="0" i="0" u="none" strike="noStrike" kern="1200" cap="none" spc="0" normalizeH="0" baseline="0" noProof="0" dirty="0">
                  <a:ln w="3175">
                    <a:noFill/>
                  </a:ln>
                  <a:gradFill flip="none" rotWithShape="1">
                    <a:gsLst>
                      <a:gs pos="0">
                        <a:srgbClr val="C03BC4"/>
                      </a:gs>
                      <a:gs pos="100000">
                        <a:srgbClr val="0078D4"/>
                      </a:gs>
                    </a:gsLst>
                    <a:path path="circle">
                      <a:fillToRect l="100000" t="100000"/>
                    </a:path>
                    <a:tileRect r="-100000" b="-100000"/>
                  </a:gradFill>
                  <a:effectLst/>
                  <a:uLnTx/>
                  <a:uFillTx/>
                  <a:latin typeface="Segoe UI Semibold"/>
                  <a:ea typeface="+mn-ea"/>
                  <a:cs typeface="Segoe UI" pitchFamily="34" charset="0"/>
                </a:rPr>
                <a:t>Safety &amp; Security</a:t>
              </a:r>
            </a:p>
          </p:txBody>
        </p:sp>
        <p:sp>
          <p:nvSpPr>
            <p:cNvPr id="16" name="TextBox 15">
              <a:extLst>
                <a:ext uri="{FF2B5EF4-FFF2-40B4-BE49-F238E27FC236}">
                  <a16:creationId xmlns:a16="http://schemas.microsoft.com/office/drawing/2014/main" id="{FB973E8F-EEFE-6AD6-9628-DAB61F1C1701}"/>
                </a:ext>
              </a:extLst>
            </p:cNvPr>
            <p:cNvSpPr txBox="1"/>
            <p:nvPr/>
          </p:nvSpPr>
          <p:spPr>
            <a:xfrm>
              <a:off x="4690753" y="3660595"/>
              <a:ext cx="2783597" cy="264174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spcAft>
                  <a:spcPts val="1200"/>
                </a:spcAft>
                <a:defRPr/>
              </a:pPr>
              <a:r>
                <a:rPr lang="en-US" sz="2000" spc="-50" dirty="0">
                  <a:ln w="3175">
                    <a:noFill/>
                  </a:ln>
                  <a:solidFill>
                    <a:srgbClr val="000000"/>
                  </a:solidFill>
                  <a:latin typeface="Segoe UI"/>
                  <a:cs typeface="Segoe UI" pitchFamily="34" charset="0"/>
                </a:rPr>
                <a:t>Prompt injection attacks</a:t>
              </a:r>
            </a:p>
            <a:p>
              <a:pPr>
                <a:spcBef>
                  <a:spcPts val="0"/>
                </a:spcBef>
                <a:spcAft>
                  <a:spcPts val="1200"/>
                </a:spcAft>
                <a:defRPr/>
              </a:pPr>
              <a:r>
                <a:rPr lang="en-US" sz="2000" spc="-50" dirty="0">
                  <a:ln w="3175">
                    <a:noFill/>
                  </a:ln>
                  <a:solidFill>
                    <a:srgbClr val="000000"/>
                  </a:solidFill>
                  <a:latin typeface="Segoe UI"/>
                  <a:cs typeface="Segoe UI" pitchFamily="34" charset="0"/>
                </a:rPr>
                <a:t>Protected material infringement</a:t>
              </a:r>
              <a:endParaRPr kumimoji="0" lang="en-US" sz="2000" b="0" i="0" u="none" strike="noStrike" kern="1200" cap="none" spc="-50" normalizeH="0" baseline="0" noProof="0" dirty="0">
                <a:ln w="3175">
                  <a:noFill/>
                </a:ln>
                <a:solidFill>
                  <a:srgbClr val="000000"/>
                </a:solidFill>
                <a:effectLst/>
                <a:uLnTx/>
                <a:uFillTx/>
                <a:latin typeface="Segoe UI"/>
                <a:ea typeface="+mn-ea"/>
                <a:cs typeface="Segoe UI" pitchFamily="34" charset="0"/>
              </a:endParaRPr>
            </a:p>
            <a:p>
              <a:pPr marL="0" marR="0" lvl="0" indent="0" algn="ctr" defTabSz="932449" rtl="0" eaLnBrk="1" fontAlgn="auto" latinLnBrk="0" hangingPunct="1">
                <a:spcBef>
                  <a:spcPts val="0"/>
                </a:spcBef>
                <a:spcAft>
                  <a:spcPts val="1200"/>
                </a:spcAft>
                <a:buClrTx/>
                <a:buSzTx/>
                <a:buFontTx/>
                <a:buNone/>
                <a:tabLst/>
                <a:defRPr/>
              </a:pPr>
              <a:r>
                <a:rPr lang="en-US" sz="2000" spc="-50" dirty="0">
                  <a:ln w="3175">
                    <a:noFill/>
                  </a:ln>
                  <a:solidFill>
                    <a:srgbClr val="000000"/>
                  </a:solidFill>
                  <a:latin typeface="Segoe UI"/>
                  <a:cs typeface="Segoe UI" pitchFamily="34" charset="0"/>
                </a:rPr>
                <a:t>Sensitive information leaks</a:t>
              </a:r>
            </a:p>
            <a:p>
              <a:pPr marL="0" marR="0" lvl="0" indent="0" algn="ctr" defTabSz="932449" rtl="0" eaLnBrk="1" fontAlgn="auto" latinLnBrk="0" hangingPunct="1">
                <a:spcBef>
                  <a:spcPts val="0"/>
                </a:spcBef>
                <a:spcAft>
                  <a:spcPts val="1200"/>
                </a:spcAft>
                <a:buClrTx/>
                <a:buSzTx/>
                <a:buFontTx/>
                <a:buNone/>
                <a:tabLst/>
                <a:defRPr/>
              </a:pPr>
              <a:r>
                <a:rPr lang="en-US" sz="2000" spc="-50" dirty="0">
                  <a:ln w="3175">
                    <a:noFill/>
                  </a:ln>
                  <a:solidFill>
                    <a:srgbClr val="000000"/>
                  </a:solidFill>
                  <a:latin typeface="Segoe UI"/>
                  <a:cs typeface="Segoe UI" pitchFamily="34" charset="0"/>
                </a:rPr>
                <a:t>Harmful content &amp; code</a:t>
              </a:r>
              <a:endParaRPr kumimoji="0" lang="en-US" sz="2000" b="0" i="0" u="none" strike="noStrike" kern="1200" cap="none" spc="-50" normalizeH="0" baseline="0" noProof="0" dirty="0">
                <a:ln w="3175">
                  <a:noFill/>
                </a:ln>
                <a:solidFill>
                  <a:srgbClr val="000000"/>
                </a:solidFill>
                <a:effectLst/>
                <a:uLnTx/>
                <a:uFillTx/>
                <a:latin typeface="Segoe UI"/>
                <a:ea typeface="+mn-ea"/>
                <a:cs typeface="Segoe UI" pitchFamily="34" charset="0"/>
              </a:endParaRPr>
            </a:p>
            <a:p>
              <a:pPr>
                <a:spcBef>
                  <a:spcPts val="0"/>
                </a:spcBef>
                <a:spcAft>
                  <a:spcPts val="1200"/>
                </a:spcAft>
                <a:defRPr/>
              </a:pPr>
              <a:r>
                <a:rPr kumimoji="0" lang="en-US" sz="2000" b="0" i="0" u="none" strike="noStrike" kern="1200" cap="none" spc="-50" normalizeH="0" baseline="0" noProof="0" dirty="0">
                  <a:ln w="3175">
                    <a:noFill/>
                  </a:ln>
                  <a:solidFill>
                    <a:srgbClr val="000000"/>
                  </a:solidFill>
                  <a:effectLst/>
                  <a:uLnTx/>
                  <a:uFillTx/>
                  <a:latin typeface="Segoe UI"/>
                  <a:ea typeface="+mn-ea"/>
                  <a:cs typeface="Segoe UI" pitchFamily="34" charset="0"/>
                </a:rPr>
                <a:t>Manipulation &amp; human-like behavior</a:t>
              </a:r>
            </a:p>
            <a:p>
              <a:pPr marL="0" marR="0" lvl="0" indent="0" algn="ctr" defTabSz="932449" rtl="0" eaLnBrk="1" fontAlgn="auto" latinLnBrk="0" hangingPunct="1">
                <a:lnSpc>
                  <a:spcPct val="100000"/>
                </a:lnSpc>
                <a:spcBef>
                  <a:spcPts val="200"/>
                </a:spcBef>
                <a:spcAft>
                  <a:spcPts val="0"/>
                </a:spcAft>
                <a:buClrTx/>
                <a:buSzTx/>
                <a:buFontTx/>
                <a:buNone/>
                <a:tabLst/>
                <a:defRPr/>
              </a:pPr>
              <a:endParaRPr kumimoji="0" lang="en-US" sz="2000" b="0" i="0" u="none" strike="noStrike" kern="1200" cap="none" spc="-50" normalizeH="0" baseline="0" noProof="0" dirty="0">
                <a:ln w="3175">
                  <a:noFill/>
                </a:ln>
                <a:solidFill>
                  <a:srgbClr val="000000"/>
                </a:solidFill>
                <a:effectLst/>
                <a:uLnTx/>
                <a:uFillTx/>
                <a:latin typeface="Segoe UI"/>
                <a:ea typeface="+mn-ea"/>
                <a:cs typeface="Segoe UI" pitchFamily="34" charset="0"/>
              </a:endParaRPr>
            </a:p>
          </p:txBody>
        </p:sp>
      </p:grpSp>
      <p:grpSp>
        <p:nvGrpSpPr>
          <p:cNvPr id="26" name="Group 25">
            <a:extLst>
              <a:ext uri="{FF2B5EF4-FFF2-40B4-BE49-F238E27FC236}">
                <a16:creationId xmlns:a16="http://schemas.microsoft.com/office/drawing/2014/main" id="{741E9B0E-4E95-90CD-5978-68275221FE7E}"/>
              </a:ext>
            </a:extLst>
          </p:cNvPr>
          <p:cNvGrpSpPr/>
          <p:nvPr/>
        </p:nvGrpSpPr>
        <p:grpSpPr>
          <a:xfrm>
            <a:off x="8171628" y="2914076"/>
            <a:ext cx="670054" cy="670054"/>
            <a:chOff x="8275254" y="6553809"/>
            <a:chExt cx="670054" cy="670054"/>
          </a:xfrm>
        </p:grpSpPr>
        <p:sp>
          <p:nvSpPr>
            <p:cNvPr id="27" name="Oval 26">
              <a:extLst>
                <a:ext uri="{FF2B5EF4-FFF2-40B4-BE49-F238E27FC236}">
                  <a16:creationId xmlns:a16="http://schemas.microsoft.com/office/drawing/2014/main" id="{8F365B32-4F03-42FB-E237-12510C4FF851}"/>
                </a:ext>
              </a:extLst>
            </p:cNvPr>
            <p:cNvSpPr/>
            <p:nvPr/>
          </p:nvSpPr>
          <p:spPr bwMode="auto">
            <a:xfrm>
              <a:off x="8275254" y="6553809"/>
              <a:ext cx="670054" cy="67005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Semibold"/>
                <a:ea typeface="+mn-ea"/>
                <a:cs typeface="+mn-cs"/>
              </a:endParaRPr>
            </a:p>
          </p:txBody>
        </p:sp>
        <p:sp>
          <p:nvSpPr>
            <p:cNvPr id="28" name="Graphic 8">
              <a:extLst>
                <a:ext uri="{FF2B5EF4-FFF2-40B4-BE49-F238E27FC236}">
                  <a16:creationId xmlns:a16="http://schemas.microsoft.com/office/drawing/2014/main" id="{C9544CA2-DBEA-36CE-B783-E1443D8749E4}"/>
                </a:ext>
                <a:ext uri="{C183D7F6-B498-43B3-948B-1728B52AA6E4}">
                  <adec:decorative xmlns:adec="http://schemas.microsoft.com/office/drawing/2017/decorative" val="1"/>
                </a:ext>
              </a:extLst>
            </p:cNvPr>
            <p:cNvSpPr/>
            <p:nvPr/>
          </p:nvSpPr>
          <p:spPr>
            <a:xfrm>
              <a:off x="8444786" y="6704950"/>
              <a:ext cx="330992" cy="367772"/>
            </a:xfrm>
            <a:custGeom>
              <a:avLst/>
              <a:gdLst>
                <a:gd name="connsiteX0" fmla="*/ 267395 w 509324"/>
                <a:gd name="connsiteY0" fmla="*/ 4244 h 565922"/>
                <a:gd name="connsiteX1" fmla="*/ 488102 w 509324"/>
                <a:gd name="connsiteY1" fmla="*/ 84887 h 565922"/>
                <a:gd name="connsiteX2" fmla="*/ 509324 w 509324"/>
                <a:gd name="connsiteY2" fmla="*/ 106109 h 565922"/>
                <a:gd name="connsiteX3" fmla="*/ 509324 w 509324"/>
                <a:gd name="connsiteY3" fmla="*/ 254662 h 565922"/>
                <a:gd name="connsiteX4" fmla="*/ 262443 w 509324"/>
                <a:gd name="connsiteY4" fmla="*/ 564444 h 565922"/>
                <a:gd name="connsiteX5" fmla="*/ 246881 w 509324"/>
                <a:gd name="connsiteY5" fmla="*/ 564444 h 565922"/>
                <a:gd name="connsiteX6" fmla="*/ 0 w 509324"/>
                <a:gd name="connsiteY6" fmla="*/ 254662 h 565922"/>
                <a:gd name="connsiteX7" fmla="*/ 0 w 509324"/>
                <a:gd name="connsiteY7" fmla="*/ 106109 h 565922"/>
                <a:gd name="connsiteX8" fmla="*/ 21222 w 509324"/>
                <a:gd name="connsiteY8" fmla="*/ 84887 h 565922"/>
                <a:gd name="connsiteX9" fmla="*/ 241929 w 509324"/>
                <a:gd name="connsiteY9" fmla="*/ 4244 h 565922"/>
                <a:gd name="connsiteX10" fmla="*/ 267395 w 509324"/>
                <a:gd name="connsiteY10" fmla="*/ 4244 h 565922"/>
                <a:gd name="connsiteX11" fmla="*/ 254662 w 509324"/>
                <a:gd name="connsiteY11" fmla="*/ 396141 h 565922"/>
                <a:gd name="connsiteX12" fmla="*/ 233440 w 509324"/>
                <a:gd name="connsiteY12" fmla="*/ 417363 h 565922"/>
                <a:gd name="connsiteX13" fmla="*/ 254662 w 509324"/>
                <a:gd name="connsiteY13" fmla="*/ 438585 h 565922"/>
                <a:gd name="connsiteX14" fmla="*/ 275884 w 509324"/>
                <a:gd name="connsiteY14" fmla="*/ 417363 h 565922"/>
                <a:gd name="connsiteX15" fmla="*/ 254662 w 509324"/>
                <a:gd name="connsiteY15" fmla="*/ 396141 h 565922"/>
                <a:gd name="connsiteX16" fmla="*/ 254662 w 509324"/>
                <a:gd name="connsiteY16" fmla="*/ 140970 h 565922"/>
                <a:gd name="connsiteX17" fmla="*/ 233638 w 509324"/>
                <a:gd name="connsiteY17" fmla="*/ 159305 h 565922"/>
                <a:gd name="connsiteX18" fmla="*/ 233440 w 509324"/>
                <a:gd name="connsiteY18" fmla="*/ 162191 h 565922"/>
                <a:gd name="connsiteX19" fmla="*/ 233440 w 509324"/>
                <a:gd name="connsiteY19" fmla="*/ 346114 h 565922"/>
                <a:gd name="connsiteX20" fmla="*/ 233638 w 509324"/>
                <a:gd name="connsiteY20" fmla="*/ 349000 h 565922"/>
                <a:gd name="connsiteX21" fmla="*/ 257555 w 509324"/>
                <a:gd name="connsiteY21" fmla="*/ 367131 h 565922"/>
                <a:gd name="connsiteX22" fmla="*/ 275686 w 509324"/>
                <a:gd name="connsiteY22" fmla="*/ 349000 h 565922"/>
                <a:gd name="connsiteX23" fmla="*/ 275884 w 509324"/>
                <a:gd name="connsiteY23" fmla="*/ 346114 h 565922"/>
                <a:gd name="connsiteX24" fmla="*/ 275884 w 509324"/>
                <a:gd name="connsiteY24" fmla="*/ 162191 h 565922"/>
                <a:gd name="connsiteX25" fmla="*/ 275686 w 509324"/>
                <a:gd name="connsiteY25" fmla="*/ 159305 h 565922"/>
                <a:gd name="connsiteX26" fmla="*/ 254662 w 509324"/>
                <a:gd name="connsiteY26" fmla="*/ 140970 h 56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09324" h="565922">
                  <a:moveTo>
                    <a:pt x="267395" y="4244"/>
                  </a:moveTo>
                  <a:cubicBezTo>
                    <a:pt x="339323" y="58204"/>
                    <a:pt x="412751" y="84887"/>
                    <a:pt x="488102" y="84887"/>
                  </a:cubicBezTo>
                  <a:cubicBezTo>
                    <a:pt x="499823" y="84887"/>
                    <a:pt x="509324" y="94389"/>
                    <a:pt x="509324" y="106109"/>
                  </a:cubicBezTo>
                  <a:lnTo>
                    <a:pt x="509324" y="254662"/>
                  </a:lnTo>
                  <a:cubicBezTo>
                    <a:pt x="509324" y="396169"/>
                    <a:pt x="425625" y="500156"/>
                    <a:pt x="262443" y="564444"/>
                  </a:cubicBezTo>
                  <a:cubicBezTo>
                    <a:pt x="257443" y="566415"/>
                    <a:pt x="251881" y="566415"/>
                    <a:pt x="246881" y="564444"/>
                  </a:cubicBezTo>
                  <a:cubicBezTo>
                    <a:pt x="83699" y="500156"/>
                    <a:pt x="0" y="396141"/>
                    <a:pt x="0" y="254662"/>
                  </a:cubicBezTo>
                  <a:lnTo>
                    <a:pt x="0" y="106109"/>
                  </a:lnTo>
                  <a:cubicBezTo>
                    <a:pt x="0" y="94389"/>
                    <a:pt x="9501" y="84887"/>
                    <a:pt x="21222" y="84887"/>
                  </a:cubicBezTo>
                  <a:cubicBezTo>
                    <a:pt x="96574" y="84887"/>
                    <a:pt x="170001" y="58204"/>
                    <a:pt x="241929" y="4244"/>
                  </a:cubicBezTo>
                  <a:cubicBezTo>
                    <a:pt x="249475" y="-1415"/>
                    <a:pt x="259850" y="-1415"/>
                    <a:pt x="267395" y="4244"/>
                  </a:cubicBezTo>
                  <a:close/>
                  <a:moveTo>
                    <a:pt x="254662" y="396141"/>
                  </a:moveTo>
                  <a:cubicBezTo>
                    <a:pt x="242942" y="396141"/>
                    <a:pt x="233440" y="405642"/>
                    <a:pt x="233440" y="417363"/>
                  </a:cubicBezTo>
                  <a:cubicBezTo>
                    <a:pt x="233440" y="429083"/>
                    <a:pt x="242942" y="438585"/>
                    <a:pt x="254662" y="438585"/>
                  </a:cubicBezTo>
                  <a:cubicBezTo>
                    <a:pt x="266383" y="438585"/>
                    <a:pt x="275884" y="429083"/>
                    <a:pt x="275884" y="417363"/>
                  </a:cubicBezTo>
                  <a:cubicBezTo>
                    <a:pt x="275884" y="405642"/>
                    <a:pt x="266383" y="396141"/>
                    <a:pt x="254662" y="396141"/>
                  </a:cubicBezTo>
                  <a:close/>
                  <a:moveTo>
                    <a:pt x="254662" y="140970"/>
                  </a:moveTo>
                  <a:cubicBezTo>
                    <a:pt x="244057" y="140970"/>
                    <a:pt x="235081" y="148799"/>
                    <a:pt x="233638" y="159305"/>
                  </a:cubicBezTo>
                  <a:lnTo>
                    <a:pt x="233440" y="162191"/>
                  </a:lnTo>
                  <a:lnTo>
                    <a:pt x="233440" y="346114"/>
                  </a:lnTo>
                  <a:lnTo>
                    <a:pt x="233638" y="349000"/>
                  </a:lnTo>
                  <a:cubicBezTo>
                    <a:pt x="235236" y="360611"/>
                    <a:pt x="245944" y="368729"/>
                    <a:pt x="257555" y="367131"/>
                  </a:cubicBezTo>
                  <a:cubicBezTo>
                    <a:pt x="266979" y="365835"/>
                    <a:pt x="274389" y="358425"/>
                    <a:pt x="275686" y="349000"/>
                  </a:cubicBezTo>
                  <a:lnTo>
                    <a:pt x="275884" y="346114"/>
                  </a:lnTo>
                  <a:lnTo>
                    <a:pt x="275884" y="162191"/>
                  </a:lnTo>
                  <a:lnTo>
                    <a:pt x="275686" y="159305"/>
                  </a:lnTo>
                  <a:cubicBezTo>
                    <a:pt x="274244" y="148799"/>
                    <a:pt x="265267" y="140970"/>
                    <a:pt x="254662" y="140970"/>
                  </a:cubicBezTo>
                  <a:close/>
                </a:path>
              </a:pathLst>
            </a:custGeom>
            <a:solidFill>
              <a:schemeClr val="bg1"/>
            </a:solidFill>
            <a:ln w="20638" cap="flat">
              <a:noFill/>
              <a:prstDash val="solid"/>
              <a:miter/>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8" name="Group 37">
            <a:extLst>
              <a:ext uri="{FF2B5EF4-FFF2-40B4-BE49-F238E27FC236}">
                <a16:creationId xmlns:a16="http://schemas.microsoft.com/office/drawing/2014/main" id="{8F2D8191-0AB0-55F5-D4C8-669A6DAB710C}"/>
              </a:ext>
            </a:extLst>
          </p:cNvPr>
          <p:cNvGrpSpPr/>
          <p:nvPr/>
        </p:nvGrpSpPr>
        <p:grpSpPr>
          <a:xfrm>
            <a:off x="3071743" y="2914076"/>
            <a:ext cx="670054" cy="670054"/>
            <a:chOff x="1369458" y="2536727"/>
            <a:chExt cx="670054" cy="670054"/>
          </a:xfrm>
        </p:grpSpPr>
        <p:sp>
          <p:nvSpPr>
            <p:cNvPr id="39" name="Oval 38">
              <a:extLst>
                <a:ext uri="{FF2B5EF4-FFF2-40B4-BE49-F238E27FC236}">
                  <a16:creationId xmlns:a16="http://schemas.microsoft.com/office/drawing/2014/main" id="{D9742E4E-1104-9B86-EAEC-A1EF4C45C61A}"/>
                </a:ext>
              </a:extLst>
            </p:cNvPr>
            <p:cNvSpPr/>
            <p:nvPr/>
          </p:nvSpPr>
          <p:spPr bwMode="auto">
            <a:xfrm>
              <a:off x="1369458" y="2536727"/>
              <a:ext cx="670054" cy="67005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Semibold"/>
                <a:ea typeface="+mn-ea"/>
                <a:cs typeface="+mn-cs"/>
              </a:endParaRPr>
            </a:p>
          </p:txBody>
        </p:sp>
        <p:sp>
          <p:nvSpPr>
            <p:cNvPr id="40" name="Graphic 18">
              <a:extLst>
                <a:ext uri="{FF2B5EF4-FFF2-40B4-BE49-F238E27FC236}">
                  <a16:creationId xmlns:a16="http://schemas.microsoft.com/office/drawing/2014/main" id="{939290F2-E465-8872-8B2F-33938832C040}"/>
                </a:ext>
                <a:ext uri="{C183D7F6-B498-43B3-948B-1728B52AA6E4}">
                  <adec:decorative xmlns:adec="http://schemas.microsoft.com/office/drawing/2017/decorative" val="1"/>
                </a:ext>
              </a:extLst>
            </p:cNvPr>
            <p:cNvSpPr/>
            <p:nvPr/>
          </p:nvSpPr>
          <p:spPr>
            <a:xfrm>
              <a:off x="1536088" y="2703338"/>
              <a:ext cx="336796" cy="336832"/>
            </a:xfrm>
            <a:custGeom>
              <a:avLst/>
              <a:gdLst>
                <a:gd name="connsiteX0" fmla="*/ 565916 w 565916"/>
                <a:gd name="connsiteY0" fmla="*/ 282958 h 565977"/>
                <a:gd name="connsiteX1" fmla="*/ 282958 w 565916"/>
                <a:gd name="connsiteY1" fmla="*/ 0 h 565977"/>
                <a:gd name="connsiteX2" fmla="*/ 0 w 565916"/>
                <a:gd name="connsiteY2" fmla="*/ 282958 h 565977"/>
                <a:gd name="connsiteX3" fmla="*/ 32399 w 565916"/>
                <a:gd name="connsiteY3" fmla="*/ 414533 h 565977"/>
                <a:gd name="connsiteX4" fmla="*/ 821 w 565916"/>
                <a:gd name="connsiteY4" fmla="*/ 535894 h 565977"/>
                <a:gd name="connsiteX5" fmla="*/ 18072 w 565916"/>
                <a:gd name="connsiteY5" fmla="*/ 565208 h 565977"/>
                <a:gd name="connsiteX6" fmla="*/ 30135 w 565916"/>
                <a:gd name="connsiteY6" fmla="*/ 565208 h 565977"/>
                <a:gd name="connsiteX7" fmla="*/ 151524 w 565916"/>
                <a:gd name="connsiteY7" fmla="*/ 533602 h 565977"/>
                <a:gd name="connsiteX8" fmla="*/ 282958 w 565916"/>
                <a:gd name="connsiteY8" fmla="*/ 565916 h 565977"/>
                <a:gd name="connsiteX9" fmla="*/ 565916 w 565916"/>
                <a:gd name="connsiteY9" fmla="*/ 282958 h 565977"/>
                <a:gd name="connsiteX10" fmla="*/ 282958 w 565916"/>
                <a:gd name="connsiteY10" fmla="*/ 127388 h 565977"/>
                <a:gd name="connsiteX11" fmla="*/ 304180 w 565916"/>
                <a:gd name="connsiteY11" fmla="*/ 148610 h 565977"/>
                <a:gd name="connsiteX12" fmla="*/ 304180 w 565916"/>
                <a:gd name="connsiteY12" fmla="*/ 325458 h 565977"/>
                <a:gd name="connsiteX13" fmla="*/ 282958 w 565916"/>
                <a:gd name="connsiteY13" fmla="*/ 346680 h 565977"/>
                <a:gd name="connsiteX14" fmla="*/ 261736 w 565916"/>
                <a:gd name="connsiteY14" fmla="*/ 325458 h 565977"/>
                <a:gd name="connsiteX15" fmla="*/ 261736 w 565916"/>
                <a:gd name="connsiteY15" fmla="*/ 148610 h 565977"/>
                <a:gd name="connsiteX16" fmla="*/ 282958 w 565916"/>
                <a:gd name="connsiteY16" fmla="*/ 127388 h 565977"/>
                <a:gd name="connsiteX17" fmla="*/ 311254 w 565916"/>
                <a:gd name="connsiteY17" fmla="*/ 410261 h 565977"/>
                <a:gd name="connsiteX18" fmla="*/ 282958 w 565916"/>
                <a:gd name="connsiteY18" fmla="*/ 438556 h 565977"/>
                <a:gd name="connsiteX19" fmla="*/ 254662 w 565916"/>
                <a:gd name="connsiteY19" fmla="*/ 410261 h 565977"/>
                <a:gd name="connsiteX20" fmla="*/ 282958 w 565916"/>
                <a:gd name="connsiteY20" fmla="*/ 381965 h 565977"/>
                <a:gd name="connsiteX21" fmla="*/ 311254 w 565916"/>
                <a:gd name="connsiteY21" fmla="*/ 410261 h 56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5916" h="565977">
                  <a:moveTo>
                    <a:pt x="565916" y="282958"/>
                  </a:moveTo>
                  <a:cubicBezTo>
                    <a:pt x="565916" y="126680"/>
                    <a:pt x="439236" y="0"/>
                    <a:pt x="282958" y="0"/>
                  </a:cubicBezTo>
                  <a:cubicBezTo>
                    <a:pt x="126681" y="0"/>
                    <a:pt x="0" y="126680"/>
                    <a:pt x="0" y="282958"/>
                  </a:cubicBezTo>
                  <a:cubicBezTo>
                    <a:pt x="-62" y="328799"/>
                    <a:pt x="11059" y="373963"/>
                    <a:pt x="32399" y="414533"/>
                  </a:cubicBezTo>
                  <a:lnTo>
                    <a:pt x="821" y="535894"/>
                  </a:lnTo>
                  <a:cubicBezTo>
                    <a:pt x="-2510" y="548753"/>
                    <a:pt x="5213" y="561877"/>
                    <a:pt x="18072" y="565208"/>
                  </a:cubicBezTo>
                  <a:cubicBezTo>
                    <a:pt x="22028" y="566233"/>
                    <a:pt x="26180" y="566233"/>
                    <a:pt x="30135" y="565208"/>
                  </a:cubicBezTo>
                  <a:lnTo>
                    <a:pt x="151524" y="533602"/>
                  </a:lnTo>
                  <a:cubicBezTo>
                    <a:pt x="192060" y="554891"/>
                    <a:pt x="237172" y="565982"/>
                    <a:pt x="282958" y="565916"/>
                  </a:cubicBezTo>
                  <a:cubicBezTo>
                    <a:pt x="439236" y="565916"/>
                    <a:pt x="565916" y="439236"/>
                    <a:pt x="565916" y="282958"/>
                  </a:cubicBezTo>
                  <a:close/>
                  <a:moveTo>
                    <a:pt x="282958" y="127388"/>
                  </a:moveTo>
                  <a:cubicBezTo>
                    <a:pt x="294679" y="127388"/>
                    <a:pt x="304180" y="136889"/>
                    <a:pt x="304180" y="148610"/>
                  </a:cubicBezTo>
                  <a:lnTo>
                    <a:pt x="304180" y="325458"/>
                  </a:lnTo>
                  <a:cubicBezTo>
                    <a:pt x="304180" y="337179"/>
                    <a:pt x="294679" y="346680"/>
                    <a:pt x="282958" y="346680"/>
                  </a:cubicBezTo>
                  <a:cubicBezTo>
                    <a:pt x="271238" y="346680"/>
                    <a:pt x="261736" y="337179"/>
                    <a:pt x="261736" y="325458"/>
                  </a:cubicBezTo>
                  <a:lnTo>
                    <a:pt x="261736" y="148610"/>
                  </a:lnTo>
                  <a:cubicBezTo>
                    <a:pt x="261736" y="136889"/>
                    <a:pt x="271238" y="127388"/>
                    <a:pt x="282958" y="127388"/>
                  </a:cubicBezTo>
                  <a:close/>
                  <a:moveTo>
                    <a:pt x="311254" y="410261"/>
                  </a:moveTo>
                  <a:cubicBezTo>
                    <a:pt x="311254" y="425888"/>
                    <a:pt x="298586" y="438556"/>
                    <a:pt x="282958" y="438556"/>
                  </a:cubicBezTo>
                  <a:cubicBezTo>
                    <a:pt x="267331" y="438556"/>
                    <a:pt x="254662" y="425888"/>
                    <a:pt x="254662" y="410261"/>
                  </a:cubicBezTo>
                  <a:cubicBezTo>
                    <a:pt x="254662" y="394633"/>
                    <a:pt x="267331" y="381965"/>
                    <a:pt x="282958" y="381965"/>
                  </a:cubicBezTo>
                  <a:cubicBezTo>
                    <a:pt x="298586" y="381965"/>
                    <a:pt x="311254" y="394633"/>
                    <a:pt x="311254" y="410261"/>
                  </a:cubicBezTo>
                  <a:close/>
                </a:path>
              </a:pathLst>
            </a:custGeom>
            <a:solidFill>
              <a:schemeClr val="bg1"/>
            </a:solidFill>
            <a:ln w="20638" cap="flat">
              <a:noFill/>
              <a:prstDash val="solid"/>
              <a:miter/>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94179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0"/>
                                  </p:stCondLst>
                                  <p:childTnLst>
                                    <p:animMotion origin="layout" path="M 2.5E-6 -7.40741E-7 L 2.5E-6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nodeType="withEffect">
                                  <p:stCondLst>
                                    <p:cond delay="100"/>
                                  </p:stCondLst>
                                  <p:childTnLst>
                                    <p:animMotion origin="layout" path="M 0 -7.40741E-7 L 0 0.03542 " pathEditMode="relative" rAng="0" ptsTypes="AA">
                                      <p:cBhvr>
                                        <p:cTn id="14" dur="700" spd="-100000" fill="hold"/>
                                        <p:tgtEl>
                                          <p:spTgt spid="1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ainer">
            <a:extLst>
              <a:ext uri="{FF2B5EF4-FFF2-40B4-BE49-F238E27FC236}">
                <a16:creationId xmlns:a16="http://schemas.microsoft.com/office/drawing/2014/main" id="{BA3A3853-1FC0-4CDD-8444-13E8819F990A}"/>
              </a:ext>
              <a:ext uri="{C183D7F6-B498-43B3-948B-1728B52AA6E4}">
                <adec:decorative xmlns:adec="http://schemas.microsoft.com/office/drawing/2017/decorative" val="1"/>
              </a:ext>
            </a:extLst>
          </p:cNvPr>
          <p:cNvSpPr>
            <a:spLocks/>
          </p:cNvSpPr>
          <p:nvPr/>
        </p:nvSpPr>
        <p:spPr bwMode="auto">
          <a:xfrm>
            <a:off x="1835012" y="1436688"/>
            <a:ext cx="8920074" cy="4836096"/>
          </a:xfrm>
          <a:prstGeom prst="roundRect">
            <a:avLst>
              <a:gd name="adj" fmla="val 3071"/>
            </a:avLst>
          </a:prstGeom>
          <a:solidFill>
            <a:schemeClr val="bg1"/>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r>
              <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a:t>
            </a:r>
          </a:p>
        </p:txBody>
      </p:sp>
      <p:sp>
        <p:nvSpPr>
          <p:cNvPr id="63" name="Rounded Rectangle 62">
            <a:extLst>
              <a:ext uri="{FF2B5EF4-FFF2-40B4-BE49-F238E27FC236}">
                <a16:creationId xmlns:a16="http://schemas.microsoft.com/office/drawing/2014/main" id="{3325EADE-FE5D-7E4F-8A06-3315E5AC85A5}"/>
              </a:ext>
            </a:extLst>
          </p:cNvPr>
          <p:cNvSpPr/>
          <p:nvPr/>
        </p:nvSpPr>
        <p:spPr bwMode="auto">
          <a:xfrm>
            <a:off x="2009678" y="1686164"/>
            <a:ext cx="8440608" cy="4337144"/>
          </a:xfrm>
          <a:prstGeom prst="roundRect">
            <a:avLst>
              <a:gd name="adj" fmla="val 4040"/>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67" name="Rounded Rectangle 66">
            <a:extLst>
              <a:ext uri="{FF2B5EF4-FFF2-40B4-BE49-F238E27FC236}">
                <a16:creationId xmlns:a16="http://schemas.microsoft.com/office/drawing/2014/main" id="{D1CCF993-4BE0-BD6E-ADD2-330F0B7F006D}"/>
              </a:ext>
            </a:extLst>
          </p:cNvPr>
          <p:cNvSpPr/>
          <p:nvPr/>
        </p:nvSpPr>
        <p:spPr bwMode="auto">
          <a:xfrm>
            <a:off x="2097232" y="1805120"/>
            <a:ext cx="8259756" cy="4099233"/>
          </a:xfrm>
          <a:prstGeom prst="roundRect">
            <a:avLst>
              <a:gd name="adj" fmla="val 2302"/>
            </a:avLst>
          </a:prstGeom>
          <a:solidFill>
            <a:schemeClr val="bg1"/>
          </a:soli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64" name="Triangle 63">
            <a:extLst>
              <a:ext uri="{FF2B5EF4-FFF2-40B4-BE49-F238E27FC236}">
                <a16:creationId xmlns:a16="http://schemas.microsoft.com/office/drawing/2014/main" id="{48D0E6E4-4C9A-059B-5007-5DDE29E05915}"/>
              </a:ext>
            </a:extLst>
          </p:cNvPr>
          <p:cNvSpPr/>
          <p:nvPr/>
        </p:nvSpPr>
        <p:spPr bwMode="auto">
          <a:xfrm rot="5400000">
            <a:off x="8839389" y="1598332"/>
            <a:ext cx="362713" cy="312683"/>
          </a:xfrm>
          <a:prstGeom prst="triangl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65" name="Triangle 64">
            <a:extLst>
              <a:ext uri="{FF2B5EF4-FFF2-40B4-BE49-F238E27FC236}">
                <a16:creationId xmlns:a16="http://schemas.microsoft.com/office/drawing/2014/main" id="{6ECC5C72-7E83-718F-95E9-8FC27E352988}"/>
              </a:ext>
            </a:extLst>
          </p:cNvPr>
          <p:cNvSpPr/>
          <p:nvPr/>
        </p:nvSpPr>
        <p:spPr bwMode="auto">
          <a:xfrm rot="16200000">
            <a:off x="2900999" y="5825600"/>
            <a:ext cx="362713" cy="312683"/>
          </a:xfrm>
          <a:prstGeom prst="triangl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6" name="Title 5">
            <a:extLst>
              <a:ext uri="{FF2B5EF4-FFF2-40B4-BE49-F238E27FC236}">
                <a16:creationId xmlns:a16="http://schemas.microsoft.com/office/drawing/2014/main" id="{E515A479-30E6-AA6A-6554-B6E7784A85E2}"/>
              </a:ext>
            </a:extLst>
          </p:cNvPr>
          <p:cNvSpPr>
            <a:spLocks noGrp="1"/>
          </p:cNvSpPr>
          <p:nvPr>
            <p:ph type="title"/>
          </p:nvPr>
        </p:nvSpPr>
        <p:spPr>
          <a:xfrm>
            <a:off x="2168895" y="375774"/>
            <a:ext cx="8406339" cy="861774"/>
          </a:xfrm>
        </p:spPr>
        <p:txBody>
          <a:bodyPr/>
          <a:lstStyle/>
          <a:p>
            <a:pPr algn="ctr"/>
            <a:r>
              <a:rPr lang="en-US" sz="2800" dirty="0"/>
              <a:t>Today’s discussion will focus on </a:t>
            </a:r>
            <a:br>
              <a:rPr lang="en-US" sz="2800" dirty="0"/>
            </a:br>
            <a:r>
              <a:rPr lang="en-US" sz="2800" dirty="0"/>
              <a:t>Azure AI tools and best practices</a:t>
            </a:r>
          </a:p>
        </p:txBody>
      </p:sp>
      <p:grpSp>
        <p:nvGrpSpPr>
          <p:cNvPr id="77" name="Group 76">
            <a:extLst>
              <a:ext uri="{FF2B5EF4-FFF2-40B4-BE49-F238E27FC236}">
                <a16:creationId xmlns:a16="http://schemas.microsoft.com/office/drawing/2014/main" id="{CDB1CFB8-4B50-D62F-B1DF-43B64E4C9D39}"/>
              </a:ext>
            </a:extLst>
          </p:cNvPr>
          <p:cNvGrpSpPr/>
          <p:nvPr/>
        </p:nvGrpSpPr>
        <p:grpSpPr>
          <a:xfrm>
            <a:off x="2408293" y="2013628"/>
            <a:ext cx="7686475" cy="557467"/>
            <a:chOff x="1262245" y="2042319"/>
            <a:chExt cx="9667511" cy="557467"/>
          </a:xfrm>
        </p:grpSpPr>
        <p:sp>
          <p:nvSpPr>
            <p:cNvPr id="5" name="Rounded Rectangle 4">
              <a:extLst>
                <a:ext uri="{FF2B5EF4-FFF2-40B4-BE49-F238E27FC236}">
                  <a16:creationId xmlns:a16="http://schemas.microsoft.com/office/drawing/2014/main" id="{5BF40673-311B-826B-AAA0-61F5E5F86322}"/>
                </a:ext>
              </a:extLst>
            </p:cNvPr>
            <p:cNvSpPr/>
            <p:nvPr/>
          </p:nvSpPr>
          <p:spPr bwMode="auto">
            <a:xfrm>
              <a:off x="1262245" y="2042319"/>
              <a:ext cx="9667511" cy="557467"/>
            </a:xfrm>
            <a:prstGeom prst="roundRect">
              <a:avLst>
                <a:gd name="adj" fmla="val 14762"/>
              </a:avLst>
            </a:prstGeom>
            <a:solidFill>
              <a:schemeClr val="bg1">
                <a:lumMod val="95000"/>
              </a:schemeClr>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27" name="TextBox 26">
              <a:extLst>
                <a:ext uri="{FF2B5EF4-FFF2-40B4-BE49-F238E27FC236}">
                  <a16:creationId xmlns:a16="http://schemas.microsoft.com/office/drawing/2014/main" id="{39783ECD-031F-C7DC-B664-915F1C26B86E}"/>
                </a:ext>
              </a:extLst>
            </p:cNvPr>
            <p:cNvSpPr txBox="1"/>
            <p:nvPr/>
          </p:nvSpPr>
          <p:spPr>
            <a:xfrm>
              <a:off x="4113264" y="2146908"/>
              <a:ext cx="3965472"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50" normalizeH="0" baseline="0" noProof="0" dirty="0">
                  <a:ln w="3175">
                    <a:noFill/>
                  </a:ln>
                  <a:solidFill>
                    <a:srgbClr val="000000"/>
                  </a:solidFill>
                  <a:effectLst/>
                  <a:uLnTx/>
                  <a:uFillTx/>
                  <a:ea typeface="+mn-ea"/>
                  <a:cs typeface="Segoe UI" pitchFamily="34" charset="0"/>
                </a:rPr>
                <a:t>Govern</a:t>
              </a:r>
            </a:p>
          </p:txBody>
        </p:sp>
      </p:grpSp>
      <p:grpSp>
        <p:nvGrpSpPr>
          <p:cNvPr id="22" name="Group 21">
            <a:extLst>
              <a:ext uri="{FF2B5EF4-FFF2-40B4-BE49-F238E27FC236}">
                <a16:creationId xmlns:a16="http://schemas.microsoft.com/office/drawing/2014/main" id="{46AE5935-1E6D-4522-B255-C55431D3AC2B}"/>
              </a:ext>
            </a:extLst>
          </p:cNvPr>
          <p:cNvGrpSpPr/>
          <p:nvPr/>
        </p:nvGrpSpPr>
        <p:grpSpPr>
          <a:xfrm>
            <a:off x="2390745" y="2712111"/>
            <a:ext cx="1757517" cy="2948484"/>
            <a:chOff x="1244697" y="2740802"/>
            <a:chExt cx="1757517" cy="2948484"/>
          </a:xfrm>
        </p:grpSpPr>
        <p:sp>
          <p:nvSpPr>
            <p:cNvPr id="58" name="Rounded Rectangle 57">
              <a:extLst>
                <a:ext uri="{FF2B5EF4-FFF2-40B4-BE49-F238E27FC236}">
                  <a16:creationId xmlns:a16="http://schemas.microsoft.com/office/drawing/2014/main" id="{BB76F87D-676A-376A-803C-342DDC825322}"/>
                </a:ext>
              </a:extLst>
            </p:cNvPr>
            <p:cNvSpPr/>
            <p:nvPr/>
          </p:nvSpPr>
          <p:spPr bwMode="auto">
            <a:xfrm>
              <a:off x="1262245" y="2740802"/>
              <a:ext cx="1739969" cy="2948484"/>
            </a:xfrm>
            <a:prstGeom prst="roundRect">
              <a:avLst>
                <a:gd name="adj" fmla="val 866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59" name="TextBox 58">
              <a:extLst>
                <a:ext uri="{FF2B5EF4-FFF2-40B4-BE49-F238E27FC236}">
                  <a16:creationId xmlns:a16="http://schemas.microsoft.com/office/drawing/2014/main" id="{EE2A0D10-74C6-B73E-EBE9-E0C86DEF5A68}"/>
                </a:ext>
              </a:extLst>
            </p:cNvPr>
            <p:cNvSpPr txBox="1"/>
            <p:nvPr/>
          </p:nvSpPr>
          <p:spPr>
            <a:xfrm>
              <a:off x="1244697" y="2999088"/>
              <a:ext cx="1739969"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50" normalizeH="0" baseline="0" noProof="0" dirty="0">
                  <a:ln w="3175">
                    <a:noFill/>
                  </a:ln>
                  <a:solidFill>
                    <a:srgbClr val="000000"/>
                  </a:solidFill>
                  <a:effectLst/>
                  <a:uLnTx/>
                  <a:uFillTx/>
                  <a:ea typeface="+mn-ea"/>
                  <a:cs typeface="Segoe UI" pitchFamily="34" charset="0"/>
                </a:rPr>
                <a:t>Map</a:t>
              </a:r>
            </a:p>
          </p:txBody>
        </p:sp>
        <p:sp>
          <p:nvSpPr>
            <p:cNvPr id="60" name="TextBox 59">
              <a:extLst>
                <a:ext uri="{FF2B5EF4-FFF2-40B4-BE49-F238E27FC236}">
                  <a16:creationId xmlns:a16="http://schemas.microsoft.com/office/drawing/2014/main" id="{F1C31623-BA5A-99F9-92B3-8B0D0E845FE3}"/>
                </a:ext>
              </a:extLst>
            </p:cNvPr>
            <p:cNvSpPr txBox="1"/>
            <p:nvPr/>
          </p:nvSpPr>
          <p:spPr>
            <a:xfrm>
              <a:off x="1262245" y="4918878"/>
              <a:ext cx="1739969" cy="456535"/>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400"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Identify </a:t>
              </a:r>
            </a:p>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400"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relevant risks</a:t>
              </a:r>
            </a:p>
          </p:txBody>
        </p:sp>
        <p:sp>
          <p:nvSpPr>
            <p:cNvPr id="61" name="Oval 60">
              <a:extLst>
                <a:ext uri="{FF2B5EF4-FFF2-40B4-BE49-F238E27FC236}">
                  <a16:creationId xmlns:a16="http://schemas.microsoft.com/office/drawing/2014/main" id="{90FEC41F-54DE-15CC-B316-AB4393FA2266}"/>
                </a:ext>
                <a:ext uri="{C183D7F6-B498-43B3-948B-1728B52AA6E4}">
                  <adec:decorative xmlns:adec="http://schemas.microsoft.com/office/drawing/2017/decorative" val="1"/>
                </a:ext>
              </a:extLst>
            </p:cNvPr>
            <p:cNvSpPr/>
            <p:nvPr/>
          </p:nvSpPr>
          <p:spPr bwMode="auto">
            <a:xfrm>
              <a:off x="1772229" y="3916294"/>
              <a:ext cx="720000" cy="720000"/>
            </a:xfrm>
            <a:prstGeom prst="ellipse">
              <a:avLst/>
            </a:prstGeom>
            <a:gradFill flip="none" rotWithShape="1">
              <a:gsLst>
                <a:gs pos="0">
                  <a:srgbClr val="F4364C">
                    <a:lumMod val="50000"/>
                    <a:lumOff val="50000"/>
                  </a:srgbClr>
                </a:gs>
                <a:gs pos="79000">
                  <a:srgbClr val="F4364C"/>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pic>
          <p:nvPicPr>
            <p:cNvPr id="2" name="Graphic 1">
              <a:extLst>
                <a:ext uri="{FF2B5EF4-FFF2-40B4-BE49-F238E27FC236}">
                  <a16:creationId xmlns:a16="http://schemas.microsoft.com/office/drawing/2014/main" id="{800A9AA8-CC47-6F2F-CEDB-8A7CF9791A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24514" y="4068579"/>
              <a:ext cx="415430" cy="415430"/>
            </a:xfrm>
            <a:prstGeom prst="rect">
              <a:avLst/>
            </a:prstGeom>
          </p:spPr>
        </p:pic>
      </p:grpSp>
      <p:grpSp>
        <p:nvGrpSpPr>
          <p:cNvPr id="23" name="Group 22">
            <a:extLst>
              <a:ext uri="{FF2B5EF4-FFF2-40B4-BE49-F238E27FC236}">
                <a16:creationId xmlns:a16="http://schemas.microsoft.com/office/drawing/2014/main" id="{565D1C5B-EAB4-CEC5-940B-B1A21264C614}"/>
              </a:ext>
            </a:extLst>
          </p:cNvPr>
          <p:cNvGrpSpPr/>
          <p:nvPr/>
        </p:nvGrpSpPr>
        <p:grpSpPr>
          <a:xfrm>
            <a:off x="4389331" y="2712111"/>
            <a:ext cx="1740817" cy="2948484"/>
            <a:chOff x="3243283" y="2740802"/>
            <a:chExt cx="1740817" cy="2948484"/>
          </a:xfrm>
        </p:grpSpPr>
        <p:sp>
          <p:nvSpPr>
            <p:cNvPr id="10" name="Rounded Rectangle 9">
              <a:extLst>
                <a:ext uri="{FF2B5EF4-FFF2-40B4-BE49-F238E27FC236}">
                  <a16:creationId xmlns:a16="http://schemas.microsoft.com/office/drawing/2014/main" id="{A18C7DDE-6706-00A0-52E2-B1BFFED901B1}"/>
                </a:ext>
              </a:extLst>
            </p:cNvPr>
            <p:cNvSpPr/>
            <p:nvPr/>
          </p:nvSpPr>
          <p:spPr bwMode="auto">
            <a:xfrm>
              <a:off x="3244131" y="2740802"/>
              <a:ext cx="1739969" cy="2948484"/>
            </a:xfrm>
            <a:prstGeom prst="roundRect">
              <a:avLst>
                <a:gd name="adj" fmla="val 866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11" name="TextBox 10">
              <a:extLst>
                <a:ext uri="{FF2B5EF4-FFF2-40B4-BE49-F238E27FC236}">
                  <a16:creationId xmlns:a16="http://schemas.microsoft.com/office/drawing/2014/main" id="{A6F55091-4F20-0BE9-DF6B-2DEC80230030}"/>
                </a:ext>
              </a:extLst>
            </p:cNvPr>
            <p:cNvSpPr txBox="1"/>
            <p:nvPr/>
          </p:nvSpPr>
          <p:spPr>
            <a:xfrm>
              <a:off x="3243283" y="2999088"/>
              <a:ext cx="1739969"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50" normalizeH="0" baseline="0" noProof="0" dirty="0">
                  <a:ln w="3175">
                    <a:noFill/>
                  </a:ln>
                  <a:solidFill>
                    <a:srgbClr val="000000"/>
                  </a:solidFill>
                  <a:effectLst/>
                  <a:uLnTx/>
                  <a:uFillTx/>
                  <a:ea typeface="+mn-ea"/>
                  <a:cs typeface="Segoe UI" pitchFamily="34" charset="0"/>
                </a:rPr>
                <a:t>Measure</a:t>
              </a:r>
            </a:p>
          </p:txBody>
        </p:sp>
        <p:sp>
          <p:nvSpPr>
            <p:cNvPr id="12" name="TextBox 11">
              <a:extLst>
                <a:ext uri="{FF2B5EF4-FFF2-40B4-BE49-F238E27FC236}">
                  <a16:creationId xmlns:a16="http://schemas.microsoft.com/office/drawing/2014/main" id="{82620132-677B-B7A7-5BD8-B61EE09EC8C9}"/>
                </a:ext>
              </a:extLst>
            </p:cNvPr>
            <p:cNvSpPr txBox="1"/>
            <p:nvPr/>
          </p:nvSpPr>
          <p:spPr>
            <a:xfrm>
              <a:off x="3243283" y="4918878"/>
              <a:ext cx="1739969" cy="456535"/>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400"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Evaluate risks </a:t>
              </a:r>
            </a:p>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400"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at scale</a:t>
              </a:r>
            </a:p>
          </p:txBody>
        </p:sp>
        <p:sp>
          <p:nvSpPr>
            <p:cNvPr id="13" name="Oval 12">
              <a:extLst>
                <a:ext uri="{FF2B5EF4-FFF2-40B4-BE49-F238E27FC236}">
                  <a16:creationId xmlns:a16="http://schemas.microsoft.com/office/drawing/2014/main" id="{20E07C9D-D6A0-10FB-0A8A-75A1E83BF7DB}"/>
                </a:ext>
                <a:ext uri="{C183D7F6-B498-43B3-948B-1728B52AA6E4}">
                  <adec:decorative xmlns:adec="http://schemas.microsoft.com/office/drawing/2017/decorative" val="1"/>
                </a:ext>
              </a:extLst>
            </p:cNvPr>
            <p:cNvSpPr/>
            <p:nvPr/>
          </p:nvSpPr>
          <p:spPr bwMode="auto">
            <a:xfrm>
              <a:off x="3754115" y="3916294"/>
              <a:ext cx="720000" cy="7200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4" name="Graphic 3">
              <a:extLst>
                <a:ext uri="{FF2B5EF4-FFF2-40B4-BE49-F238E27FC236}">
                  <a16:creationId xmlns:a16="http://schemas.microsoft.com/office/drawing/2014/main" id="{BEBEED58-D333-A2D4-7859-69E976FCE8EB}"/>
                </a:ext>
              </a:extLst>
            </p:cNvPr>
            <p:cNvPicPr>
              <a:picLocks noChangeAspect="1"/>
            </p:cNvPicPr>
            <p:nvPr/>
          </p:nvPicPr>
          <p:blipFill>
            <a:blip r:embed="rId5">
              <a:lum bright="100000"/>
              <a:extLst>
                <a:ext uri="{96DAC541-7B7A-43D3-8B79-37D633B846F1}">
                  <asvg:svgBlip xmlns:asvg="http://schemas.microsoft.com/office/drawing/2016/SVG/main" r:embed="rId6"/>
                </a:ext>
              </a:extLst>
            </a:blip>
            <a:stretch>
              <a:fillRect/>
            </a:stretch>
          </p:blipFill>
          <p:spPr>
            <a:xfrm>
              <a:off x="3882145" y="4044325"/>
              <a:ext cx="463942" cy="463940"/>
            </a:xfrm>
            <a:prstGeom prst="rect">
              <a:avLst/>
            </a:prstGeom>
          </p:spPr>
        </p:pic>
      </p:grpSp>
      <p:grpSp>
        <p:nvGrpSpPr>
          <p:cNvPr id="24" name="Group 23">
            <a:extLst>
              <a:ext uri="{FF2B5EF4-FFF2-40B4-BE49-F238E27FC236}">
                <a16:creationId xmlns:a16="http://schemas.microsoft.com/office/drawing/2014/main" id="{C68C38F2-AC94-2D79-B622-2F227481AECC}"/>
              </a:ext>
            </a:extLst>
          </p:cNvPr>
          <p:cNvGrpSpPr/>
          <p:nvPr/>
        </p:nvGrpSpPr>
        <p:grpSpPr>
          <a:xfrm>
            <a:off x="6320695" y="2712111"/>
            <a:ext cx="3777676" cy="2948484"/>
            <a:chOff x="5174647" y="2740802"/>
            <a:chExt cx="3777676" cy="2948484"/>
          </a:xfrm>
        </p:grpSpPr>
        <p:sp>
          <p:nvSpPr>
            <p:cNvPr id="44" name="Rounded Rectangle 43">
              <a:extLst>
                <a:ext uri="{FF2B5EF4-FFF2-40B4-BE49-F238E27FC236}">
                  <a16:creationId xmlns:a16="http://schemas.microsoft.com/office/drawing/2014/main" id="{11F3E877-2E4B-5D2F-E3A5-963802CC98EA}"/>
                </a:ext>
              </a:extLst>
            </p:cNvPr>
            <p:cNvSpPr/>
            <p:nvPr/>
          </p:nvSpPr>
          <p:spPr bwMode="auto">
            <a:xfrm>
              <a:off x="5174647" y="2740802"/>
              <a:ext cx="3777676" cy="2948484"/>
            </a:xfrm>
            <a:prstGeom prst="roundRect">
              <a:avLst>
                <a:gd name="adj" fmla="val 866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dirty="0">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45" name="TextBox 44">
              <a:extLst>
                <a:ext uri="{FF2B5EF4-FFF2-40B4-BE49-F238E27FC236}">
                  <a16:creationId xmlns:a16="http://schemas.microsoft.com/office/drawing/2014/main" id="{57429C8A-3AAC-124A-C425-6219475B8A7A}"/>
                </a:ext>
              </a:extLst>
            </p:cNvPr>
            <p:cNvSpPr txBox="1"/>
            <p:nvPr/>
          </p:nvSpPr>
          <p:spPr>
            <a:xfrm>
              <a:off x="5226014" y="3573897"/>
              <a:ext cx="1739969" cy="246221"/>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600" b="0" i="0" u="none" strike="noStrike" kern="1200" cap="none" spc="-50" normalizeH="0" baseline="0" noProof="0" dirty="0">
                  <a:ln w="3175">
                    <a:noFill/>
                  </a:ln>
                  <a:solidFill>
                    <a:srgbClr val="000000"/>
                  </a:solidFill>
                  <a:effectLst/>
                  <a:uLnTx/>
                  <a:uFillTx/>
                  <a:latin typeface="Segoe UI"/>
                  <a:ea typeface="+mn-ea"/>
                  <a:cs typeface="Segoe UI" pitchFamily="34" charset="0"/>
                </a:rPr>
                <a:t>Mitigate</a:t>
              </a:r>
            </a:p>
          </p:txBody>
        </p:sp>
        <p:sp>
          <p:nvSpPr>
            <p:cNvPr id="54" name="TextBox 53">
              <a:extLst>
                <a:ext uri="{FF2B5EF4-FFF2-40B4-BE49-F238E27FC236}">
                  <a16:creationId xmlns:a16="http://schemas.microsoft.com/office/drawing/2014/main" id="{3602F583-51A7-B207-EAC3-5C2E6DC7B856}"/>
                </a:ext>
              </a:extLst>
            </p:cNvPr>
            <p:cNvSpPr txBox="1"/>
            <p:nvPr/>
          </p:nvSpPr>
          <p:spPr>
            <a:xfrm>
              <a:off x="5226014" y="5039423"/>
              <a:ext cx="1739969" cy="21544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400"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Mitigate risks</a:t>
              </a:r>
            </a:p>
          </p:txBody>
        </p:sp>
        <p:sp>
          <p:nvSpPr>
            <p:cNvPr id="55" name="Oval 54">
              <a:extLst>
                <a:ext uri="{FF2B5EF4-FFF2-40B4-BE49-F238E27FC236}">
                  <a16:creationId xmlns:a16="http://schemas.microsoft.com/office/drawing/2014/main" id="{18883B79-6D87-EED6-B8E8-947FBE79C3A6}"/>
                </a:ext>
                <a:ext uri="{C183D7F6-B498-43B3-948B-1728B52AA6E4}">
                  <adec:decorative xmlns:adec="http://schemas.microsoft.com/office/drawing/2017/decorative" val="1"/>
                </a:ext>
              </a:extLst>
            </p:cNvPr>
            <p:cNvSpPr/>
            <p:nvPr/>
          </p:nvSpPr>
          <p:spPr bwMode="auto">
            <a:xfrm>
              <a:off x="5736001" y="3916294"/>
              <a:ext cx="720000" cy="720000"/>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8" name="Graphic 7">
              <a:extLst>
                <a:ext uri="{FF2B5EF4-FFF2-40B4-BE49-F238E27FC236}">
                  <a16:creationId xmlns:a16="http://schemas.microsoft.com/office/drawing/2014/main" id="{B3527963-FCAD-F53A-26AB-84DFC982869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88534" y="4086125"/>
              <a:ext cx="414931" cy="414931"/>
            </a:xfrm>
            <a:prstGeom prst="rect">
              <a:avLst/>
            </a:prstGeom>
          </p:spPr>
        </p:pic>
      </p:grpSp>
      <p:grpSp>
        <p:nvGrpSpPr>
          <p:cNvPr id="26" name="Group 25">
            <a:extLst>
              <a:ext uri="{FF2B5EF4-FFF2-40B4-BE49-F238E27FC236}">
                <a16:creationId xmlns:a16="http://schemas.microsoft.com/office/drawing/2014/main" id="{F797D9C7-B6C9-2F66-0097-DDC2C6F7CFE9}"/>
              </a:ext>
            </a:extLst>
          </p:cNvPr>
          <p:cNvGrpSpPr/>
          <p:nvPr/>
        </p:nvGrpSpPr>
        <p:grpSpPr>
          <a:xfrm>
            <a:off x="8350779" y="3544076"/>
            <a:ext cx="1743988" cy="1776998"/>
            <a:chOff x="9185767" y="3572767"/>
            <a:chExt cx="1743988" cy="1776998"/>
          </a:xfrm>
        </p:grpSpPr>
        <p:sp>
          <p:nvSpPr>
            <p:cNvPr id="17" name="TextBox 16">
              <a:extLst>
                <a:ext uri="{FF2B5EF4-FFF2-40B4-BE49-F238E27FC236}">
                  <a16:creationId xmlns:a16="http://schemas.microsoft.com/office/drawing/2014/main" id="{F85D5619-125C-CCB6-9C56-4257504F19FA}"/>
                </a:ext>
              </a:extLst>
            </p:cNvPr>
            <p:cNvSpPr txBox="1"/>
            <p:nvPr/>
          </p:nvSpPr>
          <p:spPr>
            <a:xfrm>
              <a:off x="9189786" y="3572767"/>
              <a:ext cx="1739969" cy="246221"/>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600" b="0" i="0" u="none" strike="noStrike" kern="1200" cap="none" spc="-50" normalizeH="0" baseline="0" noProof="0" dirty="0">
                  <a:ln w="3175">
                    <a:noFill/>
                  </a:ln>
                  <a:solidFill>
                    <a:srgbClr val="000000"/>
                  </a:solidFill>
                  <a:effectLst/>
                  <a:uLnTx/>
                  <a:uFillTx/>
                  <a:latin typeface="Segoe UI"/>
                  <a:ea typeface="+mn-ea"/>
                  <a:cs typeface="Segoe UI" pitchFamily="34" charset="0"/>
                </a:rPr>
                <a:t>Operate</a:t>
              </a:r>
            </a:p>
          </p:txBody>
        </p:sp>
        <p:sp>
          <p:nvSpPr>
            <p:cNvPr id="18" name="TextBox 17">
              <a:extLst>
                <a:ext uri="{FF2B5EF4-FFF2-40B4-BE49-F238E27FC236}">
                  <a16:creationId xmlns:a16="http://schemas.microsoft.com/office/drawing/2014/main" id="{D41E48A1-2536-5839-7F7C-D22C8A857285}"/>
                </a:ext>
              </a:extLst>
            </p:cNvPr>
            <p:cNvSpPr txBox="1"/>
            <p:nvPr/>
          </p:nvSpPr>
          <p:spPr>
            <a:xfrm>
              <a:off x="9185767" y="4918878"/>
              <a:ext cx="1739969" cy="43088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400"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Monitoring and incident response</a:t>
              </a:r>
            </a:p>
          </p:txBody>
        </p:sp>
        <p:sp>
          <p:nvSpPr>
            <p:cNvPr id="19" name="Oval 18">
              <a:extLst>
                <a:ext uri="{FF2B5EF4-FFF2-40B4-BE49-F238E27FC236}">
                  <a16:creationId xmlns:a16="http://schemas.microsoft.com/office/drawing/2014/main" id="{1CCF8084-9CA9-052A-4AB8-47363F7C22D2}"/>
                </a:ext>
                <a:ext uri="{C183D7F6-B498-43B3-948B-1728B52AA6E4}">
                  <adec:decorative xmlns:adec="http://schemas.microsoft.com/office/drawing/2017/decorative" val="1"/>
                </a:ext>
              </a:extLst>
            </p:cNvPr>
            <p:cNvSpPr/>
            <p:nvPr/>
          </p:nvSpPr>
          <p:spPr bwMode="auto">
            <a:xfrm>
              <a:off x="9699771" y="3916294"/>
              <a:ext cx="720000" cy="720000"/>
            </a:xfrm>
            <a:prstGeom prst="ellipse">
              <a:avLst/>
            </a:prstGeom>
            <a:gradFill flip="none" rotWithShape="1">
              <a:gsLst>
                <a:gs pos="0">
                  <a:srgbClr val="FF5C39"/>
                </a:gs>
                <a:gs pos="80000">
                  <a:srgbClr val="FFB900"/>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Graphic 20">
              <a:extLst>
                <a:ext uri="{FF2B5EF4-FFF2-40B4-BE49-F238E27FC236}">
                  <a16:creationId xmlns:a16="http://schemas.microsoft.com/office/drawing/2014/main" id="{5194AA74-7E69-B8C5-571F-78EFE6B1B68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829590" y="4046113"/>
              <a:ext cx="460362" cy="460362"/>
            </a:xfrm>
            <a:prstGeom prst="rect">
              <a:avLst/>
            </a:prstGeom>
          </p:spPr>
        </p:pic>
      </p:grpSp>
      <p:sp>
        <p:nvSpPr>
          <p:cNvPr id="20" name="Rounded Rectangle 57">
            <a:extLst>
              <a:ext uri="{FF2B5EF4-FFF2-40B4-BE49-F238E27FC236}">
                <a16:creationId xmlns:a16="http://schemas.microsoft.com/office/drawing/2014/main" id="{69A81F7E-1E36-7333-C0E5-B90F6EF6317E}"/>
              </a:ext>
            </a:extLst>
          </p:cNvPr>
          <p:cNvSpPr/>
          <p:nvPr/>
        </p:nvSpPr>
        <p:spPr bwMode="auto">
          <a:xfrm>
            <a:off x="426906" y="2847651"/>
            <a:ext cx="1314808" cy="820377"/>
          </a:xfrm>
          <a:prstGeom prst="roundRect">
            <a:avLst>
              <a:gd name="adj" fmla="val 866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cxnSp>
        <p:nvCxnSpPr>
          <p:cNvPr id="73" name="Straight Arrow Connector 72">
            <a:extLst>
              <a:ext uri="{FF2B5EF4-FFF2-40B4-BE49-F238E27FC236}">
                <a16:creationId xmlns:a16="http://schemas.microsoft.com/office/drawing/2014/main" id="{35CF32A4-CD5B-8685-1317-5AD7A19ABF52}"/>
              </a:ext>
            </a:extLst>
          </p:cNvPr>
          <p:cNvCxnSpPr>
            <a:cxnSpLocks/>
            <a:stCxn id="20" idx="3"/>
          </p:cNvCxnSpPr>
          <p:nvPr/>
        </p:nvCxnSpPr>
        <p:spPr>
          <a:xfrm>
            <a:off x="1741714" y="3257840"/>
            <a:ext cx="666579" cy="0"/>
          </a:xfrm>
          <a:prstGeom prst="straightConnector1">
            <a:avLst/>
          </a:prstGeom>
          <a:ln w="25400">
            <a:solidFill>
              <a:srgbClr val="D9D9D6"/>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72" name="TextBox 71">
            <a:extLst>
              <a:ext uri="{FF2B5EF4-FFF2-40B4-BE49-F238E27FC236}">
                <a16:creationId xmlns:a16="http://schemas.microsoft.com/office/drawing/2014/main" id="{4D504B14-36DB-5E3D-7CC0-27DE8B35631A}"/>
              </a:ext>
            </a:extLst>
          </p:cNvPr>
          <p:cNvSpPr txBox="1"/>
          <p:nvPr/>
        </p:nvSpPr>
        <p:spPr>
          <a:xfrm>
            <a:off x="529028" y="3011617"/>
            <a:ext cx="1110563" cy="492443"/>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6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Define your use case</a:t>
            </a:r>
          </a:p>
        </p:txBody>
      </p:sp>
      <p:sp>
        <p:nvSpPr>
          <p:cNvPr id="7" name="TextBox 6">
            <a:extLst>
              <a:ext uri="{FF2B5EF4-FFF2-40B4-BE49-F238E27FC236}">
                <a16:creationId xmlns:a16="http://schemas.microsoft.com/office/drawing/2014/main" id="{445DBE64-A8AE-6A2A-2827-734F587AA4A1}"/>
              </a:ext>
            </a:extLst>
          </p:cNvPr>
          <p:cNvSpPr txBox="1"/>
          <p:nvPr/>
        </p:nvSpPr>
        <p:spPr>
          <a:xfrm>
            <a:off x="4624259" y="6399737"/>
            <a:ext cx="3254542" cy="215444"/>
          </a:xfrm>
          <a:prstGeom prst="rect">
            <a:avLst/>
          </a:prstGeom>
          <a:noFill/>
        </p:spPr>
        <p:txBody>
          <a:bodyPr wrap="square" lIns="0" tIns="0" rIns="0" bIns="0" rtlCol="0">
            <a:spAutoFit/>
          </a:bodyPr>
          <a:lstStyle/>
          <a:p>
            <a:pPr algn="ctr"/>
            <a:r>
              <a:rPr lang="en-US" sz="1400" i="1" dirty="0">
                <a:latin typeface="+mj-lt"/>
              </a:rPr>
              <a:t>Generative AI development lifecycle</a:t>
            </a:r>
          </a:p>
        </p:txBody>
      </p:sp>
      <p:sp>
        <p:nvSpPr>
          <p:cNvPr id="9" name="TextBox 8">
            <a:extLst>
              <a:ext uri="{FF2B5EF4-FFF2-40B4-BE49-F238E27FC236}">
                <a16:creationId xmlns:a16="http://schemas.microsoft.com/office/drawing/2014/main" id="{C4B1DC75-EC56-0A02-AFD1-A2EA0DEA4459}"/>
              </a:ext>
            </a:extLst>
          </p:cNvPr>
          <p:cNvSpPr txBox="1"/>
          <p:nvPr/>
        </p:nvSpPr>
        <p:spPr>
          <a:xfrm>
            <a:off x="7437118" y="2966903"/>
            <a:ext cx="1739969"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50" normalizeH="0" baseline="0" noProof="0" dirty="0">
                <a:ln w="3175">
                  <a:noFill/>
                </a:ln>
                <a:solidFill>
                  <a:srgbClr val="000000"/>
                </a:solidFill>
                <a:effectLst/>
                <a:uLnTx/>
                <a:uFillTx/>
                <a:ea typeface="+mn-ea"/>
                <a:cs typeface="Segoe UI" pitchFamily="34" charset="0"/>
              </a:rPr>
              <a:t>Manage</a:t>
            </a:r>
          </a:p>
        </p:txBody>
      </p:sp>
    </p:spTree>
    <p:extLst>
      <p:ext uri="{BB962C8B-B14F-4D97-AF65-F5344CB8AC3E}">
        <p14:creationId xmlns:p14="http://schemas.microsoft.com/office/powerpoint/2010/main" val="346281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42" presetClass="path" presetSubtype="0" decel="100000" fill="hold" nodeType="withEffect">
                                  <p:stCondLst>
                                    <p:cond delay="0"/>
                                  </p:stCondLst>
                                  <p:childTnLst>
                                    <p:animMotion origin="layout" path="M -4.16667E-7 -4.07407E-6 L -4.16667E-7 0.03542 " pathEditMode="relative" rAng="0" ptsTypes="AA">
                                      <p:cBhvr>
                                        <p:cTn id="9" dur="700" spd="-100000" fill="hold"/>
                                        <p:tgtEl>
                                          <p:spTgt spid="77"/>
                                        </p:tgtEl>
                                        <p:attrNameLst>
                                          <p:attrName>ppt_x</p:attrName>
                                          <p:attrName>ppt_y</p:attrName>
                                        </p:attrNameLst>
                                      </p:cBhvr>
                                      <p:rCtr x="0" y="1759"/>
                                    </p:animMotion>
                                  </p:childTnLst>
                                </p:cTn>
                              </p:par>
                              <p:par>
                                <p:cTn id="10" presetID="10" presetClass="entr" presetSubtype="0" fill="hold" nodeType="withEffect">
                                  <p:stCondLst>
                                    <p:cond delay="20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42" presetClass="path" presetSubtype="0" decel="100000" fill="hold" nodeType="withEffect">
                                  <p:stCondLst>
                                    <p:cond delay="200"/>
                                  </p:stCondLst>
                                  <p:childTnLst>
                                    <p:animMotion origin="layout" path="M -2.08333E-7 1.11111E-6 L -2.08333E-7 0.03542 " pathEditMode="relative" rAng="0" ptsTypes="AA">
                                      <p:cBhvr>
                                        <p:cTn id="14" dur="700" spd="-100000" fill="hold"/>
                                        <p:tgtEl>
                                          <p:spTgt spid="22"/>
                                        </p:tgtEl>
                                        <p:attrNameLst>
                                          <p:attrName>ppt_x</p:attrName>
                                          <p:attrName>ppt_y</p:attrName>
                                        </p:attrNameLst>
                                      </p:cBhvr>
                                      <p:rCtr x="0" y="1759"/>
                                    </p:animMotion>
                                  </p:childTnLst>
                                </p:cTn>
                              </p:par>
                              <p:par>
                                <p:cTn id="15" presetID="10" presetClass="entr" presetSubtype="0" fill="hold" nodeType="withEffect">
                                  <p:stCondLst>
                                    <p:cond delay="30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42" presetClass="path" presetSubtype="0" decel="100000" fill="hold" nodeType="withEffect">
                                  <p:stCondLst>
                                    <p:cond delay="300"/>
                                  </p:stCondLst>
                                  <p:childTnLst>
                                    <p:animMotion origin="layout" path="M -2.08333E-7 1.11111E-6 L -2.08333E-7 0.03542 " pathEditMode="relative" rAng="0" ptsTypes="AA">
                                      <p:cBhvr>
                                        <p:cTn id="19" dur="700" spd="-100000" fill="hold"/>
                                        <p:tgtEl>
                                          <p:spTgt spid="23"/>
                                        </p:tgtEl>
                                        <p:attrNameLst>
                                          <p:attrName>ppt_x</p:attrName>
                                          <p:attrName>ppt_y</p:attrName>
                                        </p:attrNameLst>
                                      </p:cBhvr>
                                      <p:rCtr x="0" y="1759"/>
                                    </p:animMotion>
                                  </p:childTnLst>
                                </p:cTn>
                              </p:par>
                              <p:par>
                                <p:cTn id="20" presetID="10" presetClass="entr" presetSubtype="0" fill="hold" nodeType="withEffect">
                                  <p:stCondLst>
                                    <p:cond delay="40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42" presetClass="path" presetSubtype="0" decel="100000" fill="hold" nodeType="withEffect">
                                  <p:stCondLst>
                                    <p:cond delay="400"/>
                                  </p:stCondLst>
                                  <p:childTnLst>
                                    <p:animMotion origin="layout" path="M -4.16667E-7 1.11111E-6 L -4.16667E-7 0.03542 " pathEditMode="relative" rAng="0" ptsTypes="AA">
                                      <p:cBhvr>
                                        <p:cTn id="24" dur="700" spd="-100000" fill="hold"/>
                                        <p:tgtEl>
                                          <p:spTgt spid="24"/>
                                        </p:tgtEl>
                                        <p:attrNameLst>
                                          <p:attrName>ppt_x</p:attrName>
                                          <p:attrName>ppt_y</p:attrName>
                                        </p:attrNameLst>
                                      </p:cBhvr>
                                      <p:rCtr x="0" y="1759"/>
                                    </p:animMotion>
                                  </p:childTnLst>
                                </p:cTn>
                              </p:par>
                              <p:par>
                                <p:cTn id="25" presetID="10" presetClass="entr" presetSubtype="0" fill="hold" nodeType="withEffect">
                                  <p:stCondLst>
                                    <p:cond delay="60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42" presetClass="path" presetSubtype="0" decel="100000" fill="hold" nodeType="withEffect">
                                  <p:stCondLst>
                                    <p:cond delay="600"/>
                                  </p:stCondLst>
                                  <p:childTnLst>
                                    <p:animMotion origin="layout" path="M -6.25E-7 1.11111E-6 L -6.25E-7 0.03542 " pathEditMode="relative" rAng="0" ptsTypes="AA">
                                      <p:cBhvr>
                                        <p:cTn id="29" dur="700" spd="-100000" fill="hold"/>
                                        <p:tgtEl>
                                          <p:spTgt spid="2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0078D4"/>
            </a:gs>
            <a:gs pos="100000">
              <a:srgbClr val="C03BC4"/>
            </a:gs>
          </a:gsLst>
          <a:lin ang="5400000" scaled="1"/>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31A495-BB12-BAF2-42CA-67DA85CDBC07}"/>
              </a:ext>
            </a:extLst>
          </p:cNvPr>
          <p:cNvSpPr>
            <a:spLocks noGrp="1"/>
          </p:cNvSpPr>
          <p:nvPr>
            <p:ph type="title" idx="4294967295"/>
          </p:nvPr>
        </p:nvSpPr>
        <p:spPr>
          <a:xfrm>
            <a:off x="2097219" y="2933109"/>
            <a:ext cx="7997562" cy="495890"/>
          </a:xfrm>
          <a:prstGeom prst="roundRect">
            <a:avLst>
              <a:gd name="adj" fmla="val 50000"/>
            </a:avLst>
          </a:prstGeom>
          <a:noFill/>
          <a:ln w="10795"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Govern</a:t>
            </a:r>
          </a:p>
        </p:txBody>
      </p:sp>
      <p:sp>
        <p:nvSpPr>
          <p:cNvPr id="2" name="Rectangle: Rounded Corners 1">
            <a:extLst>
              <a:ext uri="{FF2B5EF4-FFF2-40B4-BE49-F238E27FC236}">
                <a16:creationId xmlns:a16="http://schemas.microsoft.com/office/drawing/2014/main" id="{89230B5E-3A49-FD0C-E0CC-87FF2936B4A8}"/>
              </a:ext>
            </a:extLst>
          </p:cNvPr>
          <p:cNvSpPr/>
          <p:nvPr/>
        </p:nvSpPr>
        <p:spPr>
          <a:xfrm>
            <a:off x="1057998" y="3760312"/>
            <a:ext cx="10158165" cy="495890"/>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11" name="Graphic 10">
            <a:extLst>
              <a:ext uri="{FF2B5EF4-FFF2-40B4-BE49-F238E27FC236}">
                <a16:creationId xmlns:a16="http://schemas.microsoft.com/office/drawing/2014/main" id="{1FB244AE-DA5D-8740-B505-40412AD9B1ED}"/>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318" t="47435" r="55629" b="4049"/>
          <a:stretch/>
        </p:blipFill>
        <p:spPr>
          <a:xfrm>
            <a:off x="0" y="-1"/>
            <a:ext cx="12192000" cy="6858001"/>
          </a:xfrm>
          <a:prstGeom prst="rect">
            <a:avLst/>
          </a:prstGeom>
        </p:spPr>
      </p:pic>
      <p:sp>
        <p:nvSpPr>
          <p:cNvPr id="4" name="TextBox 3">
            <a:extLst>
              <a:ext uri="{FF2B5EF4-FFF2-40B4-BE49-F238E27FC236}">
                <a16:creationId xmlns:a16="http://schemas.microsoft.com/office/drawing/2014/main" id="{6832066F-2148-26A0-2E61-A2692DE3054B}"/>
              </a:ext>
            </a:extLst>
          </p:cNvPr>
          <p:cNvSpPr txBox="1"/>
          <p:nvPr/>
        </p:nvSpPr>
        <p:spPr>
          <a:xfrm>
            <a:off x="2690117" y="3824687"/>
            <a:ext cx="6811766" cy="523220"/>
          </a:xfrm>
          <a:prstGeom prst="rect">
            <a:avLst/>
          </a:prstGeom>
          <a:noFill/>
        </p:spPr>
        <p:txBody>
          <a:bodyPr wrap="square">
            <a:spAutoFit/>
          </a:body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Sans Text Semibold"/>
                <a:ea typeface="+mn-ea"/>
                <a:cs typeface="+mn-cs"/>
              </a:rPr>
              <a:t>Cultivate a culture of risk management</a:t>
            </a:r>
          </a:p>
        </p:txBody>
      </p:sp>
    </p:spTree>
    <p:extLst>
      <p:ext uri="{BB962C8B-B14F-4D97-AF65-F5344CB8AC3E}">
        <p14:creationId xmlns:p14="http://schemas.microsoft.com/office/powerpoint/2010/main" val="100225165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9331D081-2105-A52A-FEA8-205FDB3DA83C}"/>
              </a:ext>
              <a:ext uri="{C183D7F6-B498-43B3-948B-1728B52AA6E4}">
                <adec:decorative xmlns:adec="http://schemas.microsoft.com/office/drawing/2017/decorative" val="1"/>
              </a:ext>
            </a:extLst>
          </p:cNvPr>
          <p:cNvSpPr>
            <a:spLocks/>
          </p:cNvSpPr>
          <p:nvPr/>
        </p:nvSpPr>
        <p:spPr bwMode="auto">
          <a:xfrm>
            <a:off x="5986463" y="585788"/>
            <a:ext cx="5622924" cy="5686424"/>
          </a:xfrm>
          <a:prstGeom prst="roundRect">
            <a:avLst>
              <a:gd name="adj" fmla="val 3765"/>
            </a:avLst>
          </a:prstGeom>
          <a:noFill/>
          <a:ln w="6350">
            <a:solidFill>
              <a:schemeClr val="accent6">
                <a:lumMod val="90000"/>
              </a:schemeClr>
            </a:solidFill>
            <a:headEnd type="none" w="med" len="med"/>
            <a:tailEnd type="none" w="med" len="med"/>
          </a:ln>
          <a:effectLst>
            <a:outerShdw blurRad="127000" dist="127000" dir="6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4" name="Rectangle: Rounded Corners 3">
            <a:extLst>
              <a:ext uri="{FF2B5EF4-FFF2-40B4-BE49-F238E27FC236}">
                <a16:creationId xmlns:a16="http://schemas.microsoft.com/office/drawing/2014/main" id="{3E08C5F3-1111-5CE6-0863-D9C0BB4AC0E5}"/>
              </a:ext>
              <a:ext uri="{C183D7F6-B498-43B3-948B-1728B52AA6E4}">
                <adec:decorative xmlns:adec="http://schemas.microsoft.com/office/drawing/2017/decorative" val="1"/>
              </a:ext>
            </a:extLst>
          </p:cNvPr>
          <p:cNvSpPr>
            <a:spLocks/>
          </p:cNvSpPr>
          <p:nvPr/>
        </p:nvSpPr>
        <p:spPr bwMode="auto">
          <a:xfrm>
            <a:off x="6053085" y="712972"/>
            <a:ext cx="5420549" cy="5432057"/>
          </a:xfrm>
          <a:prstGeom prst="roundRect">
            <a:avLst>
              <a:gd name="adj" fmla="val 2708"/>
            </a:avLst>
          </a:prstGeom>
          <a:solidFill>
            <a:srgbClr val="FFFFFF">
              <a:alpha val="5000"/>
            </a:srgbClr>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err="1">
              <a:ln>
                <a:noFill/>
              </a:ln>
              <a:solidFill>
                <a:srgbClr val="0078D4"/>
              </a:solidFill>
              <a:effectLst/>
              <a:uLnTx/>
              <a:uFillTx/>
              <a:latin typeface="Segoe UI Semibold"/>
              <a:ea typeface="+mn-ea"/>
              <a:cs typeface="Segoe UI" pitchFamily="34" charset="0"/>
            </a:endParaRPr>
          </a:p>
        </p:txBody>
      </p:sp>
      <p:sp>
        <p:nvSpPr>
          <p:cNvPr id="5" name="TextBox 4">
            <a:extLst>
              <a:ext uri="{FF2B5EF4-FFF2-40B4-BE49-F238E27FC236}">
                <a16:creationId xmlns:a16="http://schemas.microsoft.com/office/drawing/2014/main" id="{D58CECF0-768D-7EF1-1397-82BBB01EFC82}"/>
              </a:ext>
            </a:extLst>
          </p:cNvPr>
          <p:cNvSpPr txBox="1">
            <a:spLocks/>
          </p:cNvSpPr>
          <p:nvPr/>
        </p:nvSpPr>
        <p:spPr>
          <a:xfrm>
            <a:off x="6160971" y="976395"/>
            <a:ext cx="5092817" cy="982833"/>
          </a:xfrm>
          <a:prstGeom prst="rect">
            <a:avLst/>
          </a:prstGeom>
          <a:noFill/>
          <a:effectLst/>
        </p:spPr>
        <p:txBody>
          <a:bodyPr wrap="square" lIns="0" tIns="0" rIns="0" bIns="18288" rtlCol="0" anchor="t" anchorCtr="0">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400" b="1" i="0" u="none" strike="noStrike" kern="1200" cap="none" spc="0" normalizeH="0" baseline="0" noProof="0">
                <a:ln>
                  <a:noFill/>
                </a:ln>
                <a:solidFill>
                  <a:schemeClr val="tx2"/>
                </a:solidFill>
                <a:effectLst/>
                <a:uLnTx/>
                <a:uFillTx/>
                <a:latin typeface="Segoe UI Semibold"/>
                <a:ea typeface="+mn-ea"/>
                <a:cs typeface="+mn-cs"/>
              </a:rPr>
              <a:t>AI Principles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91F2C"/>
                </a:solidFill>
                <a:effectLst/>
                <a:uLnTx/>
                <a:uFillTx/>
                <a:latin typeface="Segoe UI"/>
                <a:ea typeface="+mn-ea"/>
                <a:cs typeface="+mn-cs"/>
              </a:rPr>
              <a:t>Fairness • Privacy &amp; security • Transparency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91F2C"/>
                </a:solidFill>
                <a:effectLst/>
                <a:uLnTx/>
                <a:uFillTx/>
                <a:latin typeface="Segoe UI"/>
                <a:ea typeface="+mn-ea"/>
                <a:cs typeface="+mn-cs"/>
              </a:rPr>
              <a:t>Reliability &amp; safety • Inclusiveness • Accountability</a:t>
            </a:r>
          </a:p>
        </p:txBody>
      </p:sp>
      <p:cxnSp>
        <p:nvCxnSpPr>
          <p:cNvPr id="6" name="Straight Connector 5">
            <a:extLst>
              <a:ext uri="{FF2B5EF4-FFF2-40B4-BE49-F238E27FC236}">
                <a16:creationId xmlns:a16="http://schemas.microsoft.com/office/drawing/2014/main" id="{AB030391-8EEC-A4C4-B235-28C862AC35B4}"/>
              </a:ext>
              <a:ext uri="{C183D7F6-B498-43B3-948B-1728B52AA6E4}">
                <adec:decorative xmlns:adec="http://schemas.microsoft.com/office/drawing/2017/decorative" val="1"/>
              </a:ext>
            </a:extLst>
          </p:cNvPr>
          <p:cNvCxnSpPr>
            <a:cxnSpLocks/>
          </p:cNvCxnSpPr>
          <p:nvPr/>
        </p:nvCxnSpPr>
        <p:spPr>
          <a:xfrm>
            <a:off x="6160971" y="2244652"/>
            <a:ext cx="5092818" cy="0"/>
          </a:xfrm>
          <a:prstGeom prst="line">
            <a:avLst/>
          </a:prstGeom>
          <a:noFill/>
          <a:ln w="6350" cap="rnd" cmpd="sng" algn="ctr">
            <a:solidFill>
              <a:schemeClr val="tx1">
                <a:lumMod val="85000"/>
              </a:schemeClr>
            </a:solidFill>
            <a:prstDash val="dash"/>
            <a:headEnd type="none" w="lg" len="med"/>
            <a:tailEnd type="none" w="lg" len="med"/>
          </a:ln>
          <a:effectLst/>
        </p:spPr>
      </p:cxnSp>
      <p:sp>
        <p:nvSpPr>
          <p:cNvPr id="7" name="TextBox 6">
            <a:extLst>
              <a:ext uri="{FF2B5EF4-FFF2-40B4-BE49-F238E27FC236}">
                <a16:creationId xmlns:a16="http://schemas.microsoft.com/office/drawing/2014/main" id="{4BEB61DA-DBD7-3993-CBE4-94E3786211C4}"/>
              </a:ext>
            </a:extLst>
          </p:cNvPr>
          <p:cNvSpPr txBox="1"/>
          <p:nvPr/>
        </p:nvSpPr>
        <p:spPr>
          <a:xfrm>
            <a:off x="6160971" y="2530076"/>
            <a:ext cx="5092817" cy="736612"/>
          </a:xfrm>
          <a:prstGeom prst="rect">
            <a:avLst/>
          </a:prstGeom>
          <a:noFill/>
          <a:effectLst/>
        </p:spPr>
        <p:txBody>
          <a:bodyPr wrap="square" lIns="0" tIns="0" rIns="0" bIns="18288" rtlCol="0" anchor="t" anchorCtr="0">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400" b="1" i="0" u="none" strike="noStrike" kern="1200" cap="none" spc="0" normalizeH="0" noProof="0">
                <a:ln>
                  <a:noFill/>
                </a:ln>
                <a:solidFill>
                  <a:schemeClr val="tx2"/>
                </a:solidFill>
                <a:effectLst/>
                <a:uLnTx/>
                <a:uFillTx/>
                <a:latin typeface="Segoe UI Semibold"/>
                <a:ea typeface="+mn-ea"/>
                <a:cs typeface="+mn-cs"/>
              </a:rPr>
              <a:t>AI</a:t>
            </a:r>
            <a:r>
              <a:rPr kumimoji="0" lang="en-US" sz="2400" b="1" i="0" u="none" strike="noStrike" kern="1200" cap="none" spc="0" normalizeH="0" baseline="0" noProof="0">
                <a:ln>
                  <a:noFill/>
                </a:ln>
                <a:solidFill>
                  <a:schemeClr val="tx2"/>
                </a:solidFill>
                <a:effectLst/>
                <a:uLnTx/>
                <a:uFillTx/>
                <a:latin typeface="Segoe UI Semibold"/>
                <a:ea typeface="+mn-ea"/>
                <a:cs typeface="+mn-cs"/>
              </a:rPr>
              <a:t> Standard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91F2C"/>
                </a:solidFill>
                <a:effectLst/>
                <a:uLnTx/>
                <a:uFillTx/>
                <a:latin typeface="Segoe UI"/>
                <a:ea typeface="+mn-ea"/>
                <a:cs typeface="+mn-cs"/>
              </a:rPr>
              <a:t>Goals • Requirements • Practices</a:t>
            </a:r>
          </a:p>
        </p:txBody>
      </p:sp>
      <p:cxnSp>
        <p:nvCxnSpPr>
          <p:cNvPr id="8" name="Straight Connector 7">
            <a:extLst>
              <a:ext uri="{FF2B5EF4-FFF2-40B4-BE49-F238E27FC236}">
                <a16:creationId xmlns:a16="http://schemas.microsoft.com/office/drawing/2014/main" id="{6358B40A-1120-B5DC-CECB-6F20752D798E}"/>
              </a:ext>
              <a:ext uri="{C183D7F6-B498-43B3-948B-1728B52AA6E4}">
                <adec:decorative xmlns:adec="http://schemas.microsoft.com/office/drawing/2017/decorative" val="1"/>
              </a:ext>
            </a:extLst>
          </p:cNvPr>
          <p:cNvCxnSpPr>
            <a:cxnSpLocks/>
          </p:cNvCxnSpPr>
          <p:nvPr/>
        </p:nvCxnSpPr>
        <p:spPr>
          <a:xfrm>
            <a:off x="6160971" y="3552112"/>
            <a:ext cx="5092818" cy="0"/>
          </a:xfrm>
          <a:prstGeom prst="line">
            <a:avLst/>
          </a:prstGeom>
          <a:noFill/>
          <a:ln w="6350" cap="rnd" cmpd="sng" algn="ctr">
            <a:solidFill>
              <a:schemeClr val="tx1">
                <a:lumMod val="85000"/>
              </a:schemeClr>
            </a:solidFill>
            <a:prstDash val="dash"/>
            <a:headEnd type="none" w="lg" len="med"/>
            <a:tailEnd type="none" w="lg" len="med"/>
          </a:ln>
          <a:effectLst/>
        </p:spPr>
      </p:cxnSp>
      <p:sp>
        <p:nvSpPr>
          <p:cNvPr id="9" name="TextBox 8">
            <a:extLst>
              <a:ext uri="{FF2B5EF4-FFF2-40B4-BE49-F238E27FC236}">
                <a16:creationId xmlns:a16="http://schemas.microsoft.com/office/drawing/2014/main" id="{257F028D-5DE7-350B-79D9-0340129BC3A2}"/>
              </a:ext>
            </a:extLst>
          </p:cNvPr>
          <p:cNvSpPr txBox="1"/>
          <p:nvPr/>
        </p:nvSpPr>
        <p:spPr>
          <a:xfrm>
            <a:off x="6160971" y="3837536"/>
            <a:ext cx="5092817" cy="736612"/>
          </a:xfrm>
          <a:prstGeom prst="rect">
            <a:avLst/>
          </a:prstGeom>
          <a:noFill/>
          <a:effectLst/>
        </p:spPr>
        <p:txBody>
          <a:bodyPr wrap="square" lIns="0" tIns="0" rIns="0" bIns="18288" rtlCol="0" anchor="t" anchorCtr="0">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400" b="1" i="0" u="none" strike="noStrike" kern="1200" cap="none" spc="0" normalizeH="0" baseline="0" noProof="0">
                <a:ln>
                  <a:noFill/>
                </a:ln>
                <a:solidFill>
                  <a:srgbClr val="0078D4"/>
                </a:solidFill>
                <a:effectLst/>
                <a:uLnTx/>
                <a:uFillTx/>
                <a:latin typeface="Segoe UI Semibold"/>
                <a:ea typeface="+mn-ea"/>
                <a:cs typeface="+mn-cs"/>
              </a:rPr>
              <a:t>Implementation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91F2C"/>
                </a:solidFill>
                <a:effectLst/>
                <a:uLnTx/>
                <a:uFillTx/>
                <a:latin typeface="Segoe UI"/>
                <a:ea typeface="+mn-ea"/>
                <a:cs typeface="+mn-cs"/>
              </a:rPr>
              <a:t>Training • Tools • Testing</a:t>
            </a:r>
          </a:p>
        </p:txBody>
      </p:sp>
      <p:cxnSp>
        <p:nvCxnSpPr>
          <p:cNvPr id="10" name="Straight Connector 9">
            <a:extLst>
              <a:ext uri="{FF2B5EF4-FFF2-40B4-BE49-F238E27FC236}">
                <a16:creationId xmlns:a16="http://schemas.microsoft.com/office/drawing/2014/main" id="{5594FF42-D9A1-3963-3836-A6C2B9342B68}"/>
              </a:ext>
              <a:ext uri="{C183D7F6-B498-43B3-948B-1728B52AA6E4}">
                <adec:decorative xmlns:adec="http://schemas.microsoft.com/office/drawing/2017/decorative" val="1"/>
              </a:ext>
            </a:extLst>
          </p:cNvPr>
          <p:cNvCxnSpPr>
            <a:cxnSpLocks/>
          </p:cNvCxnSpPr>
          <p:nvPr/>
        </p:nvCxnSpPr>
        <p:spPr>
          <a:xfrm>
            <a:off x="6160971" y="4859572"/>
            <a:ext cx="5092818" cy="0"/>
          </a:xfrm>
          <a:prstGeom prst="line">
            <a:avLst/>
          </a:prstGeom>
          <a:noFill/>
          <a:ln w="6350" cap="rnd" cmpd="sng" algn="ctr">
            <a:solidFill>
              <a:schemeClr val="tx1">
                <a:lumMod val="85000"/>
              </a:schemeClr>
            </a:solidFill>
            <a:prstDash val="dash"/>
            <a:headEnd type="none" w="lg" len="med"/>
            <a:tailEnd type="none" w="lg" len="med"/>
          </a:ln>
          <a:effectLst/>
        </p:spPr>
      </p:cxnSp>
      <p:sp>
        <p:nvSpPr>
          <p:cNvPr id="11" name="TextBox 10">
            <a:extLst>
              <a:ext uri="{FF2B5EF4-FFF2-40B4-BE49-F238E27FC236}">
                <a16:creationId xmlns:a16="http://schemas.microsoft.com/office/drawing/2014/main" id="{BD2E8955-898C-5EBA-DF99-DCEDA7F8804A}"/>
              </a:ext>
            </a:extLst>
          </p:cNvPr>
          <p:cNvSpPr txBox="1"/>
          <p:nvPr/>
        </p:nvSpPr>
        <p:spPr>
          <a:xfrm>
            <a:off x="6160971" y="5144993"/>
            <a:ext cx="5092817" cy="736612"/>
          </a:xfrm>
          <a:prstGeom prst="rect">
            <a:avLst/>
          </a:prstGeom>
          <a:noFill/>
          <a:effectLst/>
        </p:spPr>
        <p:txBody>
          <a:bodyPr wrap="square" lIns="0" tIns="0" rIns="0" bIns="18288" rtlCol="0" anchor="t" anchorCtr="0">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400" b="1" i="0" u="none" strike="noStrike" kern="1200" cap="none" spc="0" normalizeH="0" baseline="0" noProof="0" dirty="0">
                <a:ln>
                  <a:noFill/>
                </a:ln>
                <a:solidFill>
                  <a:srgbClr val="0078D4"/>
                </a:solidFill>
                <a:effectLst/>
                <a:uLnTx/>
                <a:uFillTx/>
                <a:latin typeface="Segoe UI Semibold"/>
                <a:ea typeface="+mn-ea"/>
                <a:cs typeface="+mn-cs"/>
              </a:rPr>
              <a:t>Oversight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91F2C"/>
                </a:solidFill>
                <a:effectLst/>
                <a:uLnTx/>
                <a:uFillTx/>
                <a:latin typeface="Segoe UI"/>
                <a:ea typeface="+mn-ea"/>
                <a:cs typeface="+mn-cs"/>
              </a:rPr>
              <a:t>Monitoring • Reporting • Auditing</a:t>
            </a:r>
          </a:p>
        </p:txBody>
      </p:sp>
      <p:sp>
        <p:nvSpPr>
          <p:cNvPr id="12" name="Title 3">
            <a:extLst>
              <a:ext uri="{FF2B5EF4-FFF2-40B4-BE49-F238E27FC236}">
                <a16:creationId xmlns:a16="http://schemas.microsoft.com/office/drawing/2014/main" id="{9255BE95-C72A-C792-9802-C0EDAF9D185F}"/>
              </a:ext>
            </a:extLst>
          </p:cNvPr>
          <p:cNvSpPr>
            <a:spLocks/>
          </p:cNvSpPr>
          <p:nvPr/>
        </p:nvSpPr>
        <p:spPr>
          <a:xfrm>
            <a:off x="938211" y="3182780"/>
            <a:ext cx="4130403" cy="73866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32742">
              <a:spcBef>
                <a:spcPct val="0"/>
              </a:spcBef>
              <a:defRPr/>
            </a:pPr>
            <a:r>
              <a:rPr lang="en-US" sz="4800" b="1" spc="-50">
                <a:ln w="3175">
                  <a:noFill/>
                </a:ln>
                <a:solidFill>
                  <a:schemeClr val="tx2"/>
                </a:solidFill>
                <a:latin typeface="Segoe UI Semibold"/>
                <a:cs typeface="Segoe UI"/>
              </a:rPr>
              <a:t>AI Governance</a:t>
            </a:r>
          </a:p>
        </p:txBody>
      </p:sp>
    </p:spTree>
    <p:extLst>
      <p:ext uri="{BB962C8B-B14F-4D97-AF65-F5344CB8AC3E}">
        <p14:creationId xmlns:p14="http://schemas.microsoft.com/office/powerpoint/2010/main" val="24835874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2.70833E-6 1.11111E-6 L -2.70833E-6 0.03542 " pathEditMode="relative" rAng="0" ptsTypes="AA">
                                      <p:cBhvr>
                                        <p:cTn id="9" dur="700" spd="-100000" fill="hold"/>
                                        <p:tgtEl>
                                          <p:spTgt spid="5"/>
                                        </p:tgtEl>
                                        <p:attrNameLst>
                                          <p:attrName>ppt_x</p:attrName>
                                          <p:attrName>ppt_y</p:attrName>
                                        </p:attrNameLst>
                                      </p:cBhvr>
                                      <p:rCtr x="0" y="1759"/>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nodeType="withEffect">
                                  <p:stCondLst>
                                    <p:cond delay="0"/>
                                  </p:stCondLst>
                                  <p:childTnLst>
                                    <p:animMotion origin="layout" path="M -2.70833E-6 -4.81481E-6 L -2.70833E-6 0.03542 " pathEditMode="relative" rAng="0" ptsTypes="AA">
                                      <p:cBhvr>
                                        <p:cTn id="14" dur="700" spd="-100000" fill="hold"/>
                                        <p:tgtEl>
                                          <p:spTgt spid="6"/>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0"/>
                                  </p:stCondLst>
                                  <p:childTnLst>
                                    <p:animMotion origin="layout" path="M -2.70833E-6 4.81481E-6 L -2.70833E-6 0.03541 " pathEditMode="relative" rAng="0" ptsTypes="AA">
                                      <p:cBhvr>
                                        <p:cTn id="19" dur="700" spd="-100000" fill="hold"/>
                                        <p:tgtEl>
                                          <p:spTgt spid="7"/>
                                        </p:tgtEl>
                                        <p:attrNameLst>
                                          <p:attrName>ppt_x</p:attrName>
                                          <p:attrName>ppt_y</p:attrName>
                                        </p:attrNameLst>
                                      </p:cBhvr>
                                      <p:rCtr x="0" y="1759"/>
                                    </p:animMotion>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42" presetClass="path" presetSubtype="0" decel="100000" fill="hold" nodeType="withEffect">
                                  <p:stCondLst>
                                    <p:cond delay="0"/>
                                  </p:stCondLst>
                                  <p:childTnLst>
                                    <p:animMotion origin="layout" path="M -2.70833E-6 4.44444E-6 L -2.70833E-6 0.03541 " pathEditMode="relative" rAng="0" ptsTypes="AA">
                                      <p:cBhvr>
                                        <p:cTn id="24" dur="700" spd="-100000" fill="hold"/>
                                        <p:tgtEl>
                                          <p:spTgt spid="8"/>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0"/>
                                  </p:stCondLst>
                                  <p:childTnLst>
                                    <p:animMotion origin="layout" path="M -2.70833E-6 -4.44444E-6 L -2.70833E-6 0.03542 " pathEditMode="relative" rAng="0" ptsTypes="AA">
                                      <p:cBhvr>
                                        <p:cTn id="29" dur="700" spd="-100000" fill="hold"/>
                                        <p:tgtEl>
                                          <p:spTgt spid="9"/>
                                        </p:tgtEl>
                                        <p:attrNameLst>
                                          <p:attrName>ppt_x</p:attrName>
                                          <p:attrName>ppt_y</p:attrName>
                                        </p:attrNameLst>
                                      </p:cBhvr>
                                      <p:rCtr x="0" y="1759"/>
                                    </p:animMotion>
                                  </p:childTnLst>
                                </p:cTn>
                              </p:par>
                              <p:par>
                                <p:cTn id="30" presetID="10"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42" presetClass="path" presetSubtype="0" decel="100000" fill="hold" nodeType="withEffect">
                                  <p:stCondLst>
                                    <p:cond delay="0"/>
                                  </p:stCondLst>
                                  <p:childTnLst>
                                    <p:animMotion origin="layout" path="M -2.70833E-6 -4.81481E-6 L -2.70833E-6 0.03542 " pathEditMode="relative" rAng="0" ptsTypes="AA">
                                      <p:cBhvr>
                                        <p:cTn id="34" dur="700" spd="-100000" fill="hold"/>
                                        <p:tgtEl>
                                          <p:spTgt spid="10"/>
                                        </p:tgtEl>
                                        <p:attrNameLst>
                                          <p:attrName>ppt_x</p:attrName>
                                          <p:attrName>ppt_y</p:attrName>
                                        </p:attrNameLst>
                                      </p:cBhvr>
                                      <p:rCtr x="0" y="1759"/>
                                    </p:animMotion>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42" presetClass="path" presetSubtype="0" decel="100000" fill="hold" grpId="1" nodeType="withEffect">
                                  <p:stCondLst>
                                    <p:cond delay="0"/>
                                  </p:stCondLst>
                                  <p:childTnLst>
                                    <p:animMotion origin="layout" path="M -2.70833E-6 4.81481E-6 L -2.70833E-6 0.03541 " pathEditMode="relative" rAng="0" ptsTypes="AA">
                                      <p:cBhvr>
                                        <p:cTn id="39" dur="700" spd="-100000" fill="hold"/>
                                        <p:tgtEl>
                                          <p:spTgt spid="11"/>
                                        </p:tgtEl>
                                        <p:attrNameLst>
                                          <p:attrName>ppt_x</p:attrName>
                                          <p:attrName>ppt_y</p:attrName>
                                        </p:attrNameLst>
                                      </p:cBhvr>
                                      <p:rCtr x="0" y="1759"/>
                                    </p:animMotion>
                                  </p:childTnLst>
                                </p:cTn>
                              </p:par>
                              <p:par>
                                <p:cTn id="40" presetID="10" presetClass="entr" presetSubtype="0" fill="hold" grpId="0"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par>
                                <p:cTn id="43" presetID="42" presetClass="path" presetSubtype="0" decel="100000" fill="hold" grpId="1" nodeType="withEffect">
                                  <p:stCondLst>
                                    <p:cond delay="0"/>
                                  </p:stCondLst>
                                  <p:childTnLst>
                                    <p:animMotion origin="layout" path="M 1.11022E-16 0 L 1.11022E-16 0.03542 " pathEditMode="relative" rAng="0" ptsTypes="AA">
                                      <p:cBhvr>
                                        <p:cTn id="44" dur="700" spd="-100000" fill="hold"/>
                                        <p:tgtEl>
                                          <p:spTgt spid="4"/>
                                        </p:tgtEl>
                                        <p:attrNameLst>
                                          <p:attrName>ppt_x</p:attrName>
                                          <p:attrName>ppt_y</p:attrName>
                                        </p:attrNameLst>
                                      </p:cBhvr>
                                      <p:rCtr x="0" y="1759"/>
                                    </p:animMotion>
                                  </p:childTnLst>
                                </p:cTn>
                              </p:par>
                              <p:par>
                                <p:cTn id="45" presetID="10" presetClass="entr" presetSubtype="0" fill="hold" grpId="0" nodeType="with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par>
                                <p:cTn id="48" presetID="42" presetClass="path" presetSubtype="0" decel="100000" fill="hold" grpId="1" nodeType="withEffect">
                                  <p:stCondLst>
                                    <p:cond delay="0"/>
                                  </p:stCondLst>
                                  <p:childTnLst>
                                    <p:animMotion origin="layout" path="M -4.58333E-6 0 L -4.58333E-6 0.03542 " pathEditMode="relative" rAng="0" ptsTypes="AA">
                                      <p:cBhvr>
                                        <p:cTn id="49" dur="700" spd="-100000" fill="hold"/>
                                        <p:tgtEl>
                                          <p:spTgt spid="3"/>
                                        </p:tgtEl>
                                        <p:attrNameLst>
                                          <p:attrName>ppt_x</p:attrName>
                                          <p:attrName>ppt_y</p:attrName>
                                        </p:attrNameLst>
                                      </p:cBhvr>
                                      <p:rCtr x="0" y="1759"/>
                                    </p:animMotion>
                                  </p:childTnLst>
                                </p:cTn>
                              </p:par>
                              <p:par>
                                <p:cTn id="50" presetID="10" presetClass="entr" presetSubtype="0"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42" presetClass="path" presetSubtype="0" decel="100000" fill="hold" grpId="1" nodeType="withEffect">
                                  <p:stCondLst>
                                    <p:cond delay="0"/>
                                  </p:stCondLst>
                                  <p:childTnLst>
                                    <p:animMotion origin="layout" path="M -4.16667E-6 -4.07407E-6 L -4.16667E-6 0.03542 " pathEditMode="relative" rAng="0" ptsTypes="AA">
                                      <p:cBhvr>
                                        <p:cTn id="54" dur="700" spd="-100000" fill="hold"/>
                                        <p:tgtEl>
                                          <p:spTgt spid="1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p:bldP spid="5" grpId="1"/>
      <p:bldP spid="7" grpId="0"/>
      <p:bldP spid="7" grpId="1"/>
      <p:bldP spid="9" grpId="0"/>
      <p:bldP spid="9" grpId="1"/>
      <p:bldP spid="11" grpId="0"/>
      <p:bldP spid="11" grpId="1"/>
      <p:bldP spid="12" grpId="0"/>
      <p:bldP spid="12"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0078D4"/>
            </a:gs>
            <a:gs pos="100000">
              <a:srgbClr val="C03BC4"/>
            </a:gs>
          </a:gsLst>
          <a:lin ang="5400000" scaled="1"/>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31A495-BB12-BAF2-42CA-67DA85CDBC07}"/>
              </a:ext>
            </a:extLst>
          </p:cNvPr>
          <p:cNvSpPr>
            <a:spLocks noGrp="1"/>
          </p:cNvSpPr>
          <p:nvPr>
            <p:ph type="title" idx="4294967295"/>
          </p:nvPr>
        </p:nvSpPr>
        <p:spPr>
          <a:xfrm>
            <a:off x="2097219" y="2749539"/>
            <a:ext cx="7997562" cy="495890"/>
          </a:xfrm>
          <a:prstGeom prst="roundRect">
            <a:avLst>
              <a:gd name="adj" fmla="val 50000"/>
            </a:avLst>
          </a:prstGeom>
          <a:noFill/>
          <a:ln w="10795"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Map</a:t>
            </a:r>
          </a:p>
        </p:txBody>
      </p:sp>
      <p:sp>
        <p:nvSpPr>
          <p:cNvPr id="2" name="Rectangle: Rounded Corners 1">
            <a:extLst>
              <a:ext uri="{FF2B5EF4-FFF2-40B4-BE49-F238E27FC236}">
                <a16:creationId xmlns:a16="http://schemas.microsoft.com/office/drawing/2014/main" id="{89230B5E-3A49-FD0C-E0CC-87FF2936B4A8}"/>
              </a:ext>
            </a:extLst>
          </p:cNvPr>
          <p:cNvSpPr/>
          <p:nvPr/>
        </p:nvSpPr>
        <p:spPr>
          <a:xfrm>
            <a:off x="1057998" y="3760312"/>
            <a:ext cx="10158165" cy="495890"/>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11" name="Graphic 10">
            <a:extLst>
              <a:ext uri="{FF2B5EF4-FFF2-40B4-BE49-F238E27FC236}">
                <a16:creationId xmlns:a16="http://schemas.microsoft.com/office/drawing/2014/main" id="{1FB244AE-DA5D-8740-B505-40412AD9B1ED}"/>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318" t="47435" r="55629" b="4049"/>
          <a:stretch/>
        </p:blipFill>
        <p:spPr>
          <a:xfrm>
            <a:off x="0" y="-1"/>
            <a:ext cx="12192000" cy="6858001"/>
          </a:xfrm>
          <a:prstGeom prst="rect">
            <a:avLst/>
          </a:prstGeom>
        </p:spPr>
      </p:pic>
      <p:sp>
        <p:nvSpPr>
          <p:cNvPr id="5" name="TextBox 4">
            <a:extLst>
              <a:ext uri="{FF2B5EF4-FFF2-40B4-BE49-F238E27FC236}">
                <a16:creationId xmlns:a16="http://schemas.microsoft.com/office/drawing/2014/main" id="{5C392320-16E5-D5D5-877E-17BAFC0F2E99}"/>
              </a:ext>
            </a:extLst>
          </p:cNvPr>
          <p:cNvSpPr txBox="1"/>
          <p:nvPr/>
        </p:nvSpPr>
        <p:spPr>
          <a:xfrm>
            <a:off x="2690117" y="3824687"/>
            <a:ext cx="6811766" cy="523220"/>
          </a:xfrm>
          <a:prstGeom prst="rect">
            <a:avLst/>
          </a:prstGeom>
          <a:noFill/>
        </p:spPr>
        <p:txBody>
          <a:bodyPr wrap="square">
            <a:spAutoFit/>
          </a:body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Sans Text Semibold"/>
                <a:ea typeface="+mn-ea"/>
                <a:cs typeface="+mn-cs"/>
              </a:rPr>
              <a:t>Identify relevant risks</a:t>
            </a:r>
          </a:p>
        </p:txBody>
      </p:sp>
    </p:spTree>
    <p:extLst>
      <p:ext uri="{BB962C8B-B14F-4D97-AF65-F5344CB8AC3E}">
        <p14:creationId xmlns:p14="http://schemas.microsoft.com/office/powerpoint/2010/main" val="1474582577"/>
      </p:ext>
    </p:extLst>
  </p:cSld>
  <p:clrMapOvr>
    <a:masterClrMapping/>
  </p:clrMapOvr>
  <p:transition>
    <p:fade/>
  </p:transition>
</p:sld>
</file>

<file path=ppt/theme/theme1.xml><?xml version="1.0" encoding="utf-8"?>
<a:theme xmlns:a="http://schemas.openxmlformats.org/drawingml/2006/main" name="Azure Theme 2023">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 Theme 2023" id="{55282FDA-2183-41F6-8745-202FCA4868A9}" vid="{454F98EC-288B-42E3-A320-DB22D42CFE04}"/>
    </a:ext>
  </a:extLst>
</a:theme>
</file>

<file path=ppt/theme/theme2.xml><?xml version="1.0" encoding="utf-8"?>
<a:theme xmlns:a="http://schemas.openxmlformats.org/drawingml/2006/main" name="Microsoft Ignite 16:9 Template Dark">
  <a:themeElements>
    <a:clrScheme name="Custom 152">
      <a:dk1>
        <a:srgbClr val="091F2C"/>
      </a:dk1>
      <a:lt1>
        <a:srgbClr val="FFFFFF"/>
      </a:lt1>
      <a:dk2>
        <a:srgbClr val="463668"/>
      </a:dk2>
      <a:lt2>
        <a:srgbClr val="E8E6DF"/>
      </a:lt2>
      <a:accent1>
        <a:srgbClr val="C5B4E3"/>
      </a:accent1>
      <a:accent2>
        <a:srgbClr val="8661C5"/>
      </a:accent2>
      <a:accent3>
        <a:srgbClr val="C03BC4"/>
      </a:accent3>
      <a:accent4>
        <a:srgbClr val="D7D2CB"/>
      </a:accent4>
      <a:accent5>
        <a:srgbClr val="FFA38B"/>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2023_16-9 Event-template.potx" id="{68130F01-33E7-404E-A2AD-0DF72D5DF7D7}" vid="{E12AFE95-E34B-4C06-9CE5-8C73B8EED6F9}"/>
    </a:ext>
  </a:extLst>
</a:theme>
</file>

<file path=ppt/theme/theme3.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8F5212CE279FA4ABCCDA2B633FB6206" ma:contentTypeVersion="21" ma:contentTypeDescription="Create a new document." ma:contentTypeScope="" ma:versionID="98777447365a4e99d4086222c40e4c68">
  <xsd:schema xmlns:xsd="http://www.w3.org/2001/XMLSchema" xmlns:xs="http://www.w3.org/2001/XMLSchema" xmlns:p="http://schemas.microsoft.com/office/2006/metadata/properties" xmlns:ns1="http://schemas.microsoft.com/sharepoint/v3" xmlns:ns2="496da845-320a-4090-a8c1-9d38d24895f3" xmlns:ns3="4d763a3d-abd4-45ac-ad35-6c0fa32d5be4" xmlns:ns4="230e9df3-be65-4c73-a93b-d1236ebd677e" targetNamespace="http://schemas.microsoft.com/office/2006/metadata/properties" ma:root="true" ma:fieldsID="2a669259b813ed9bbbb3dc672542dc47" ns1:_="" ns2:_="" ns3:_="" ns4:_="">
    <xsd:import namespace="http://schemas.microsoft.com/sharepoint/v3"/>
    <xsd:import namespace="496da845-320a-4090-a8c1-9d38d24895f3"/>
    <xsd:import namespace="4d763a3d-abd4-45ac-ad35-6c0fa32d5be4"/>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element ref="ns2:MediaServiceAutoKeyPoints" minOccurs="0"/>
                <xsd:element ref="ns2:MediaServiceKeyPoint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96da845-320a-4090-a8c1-9d38d24895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Location" ma:index="14" nillable="true" ma:displayName="Location" ma:internalName="MediaServiceLocatio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DocTags" ma:index="26" nillable="true" ma:displayName="MediaServiceDocTags" ma:hidden="true" ma:internalName="MediaServiceDocTags" ma:readOnly="true">
      <xsd:simpleType>
        <xsd:restriction base="dms:Note"/>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d763a3d-abd4-45ac-ad35-6c0fa32d5be4"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08b2348f-f765-4931-8bdb-b9dbd5a01948}" ma:internalName="TaxCatchAll" ma:showField="CatchAllData" ma:web="4d763a3d-abd4-45ac-ad35-6c0fa32d5be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78C3C1D-D3A6-4B01-8A56-19E0969C670B}">
  <ds:schemaRefs>
    <ds:schemaRef ds:uri="http://schemas.microsoft.com/sharepoint/v3/contenttype/forms"/>
  </ds:schemaRefs>
</ds:datastoreItem>
</file>

<file path=customXml/itemProps2.xml><?xml version="1.0" encoding="utf-8"?>
<ds:datastoreItem xmlns:ds="http://schemas.openxmlformats.org/officeDocument/2006/customXml" ds:itemID="{B464A1B4-6150-49E9-A093-71042962FB7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96da845-320a-4090-a8c1-9d38d24895f3"/>
    <ds:schemaRef ds:uri="4d763a3d-abd4-45ac-ad35-6c0fa32d5be4"/>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87867195-f2b8-4ac2-b0b6-6bb73cb33af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3555</TotalTime>
  <Words>5695</Words>
  <Application>Microsoft Office PowerPoint</Application>
  <PresentationFormat>Widescreen</PresentationFormat>
  <Paragraphs>500</Paragraphs>
  <Slides>33</Slides>
  <Notes>32</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33</vt:i4>
      </vt:variant>
    </vt:vector>
  </HeadingPairs>
  <TitlesOfParts>
    <vt:vector size="49" baseType="lpstr">
      <vt:lpstr>Aptos</vt:lpstr>
      <vt:lpstr>Arial</vt:lpstr>
      <vt:lpstr>Calibri</vt:lpstr>
      <vt:lpstr>Consolas</vt:lpstr>
      <vt:lpstr>Segoe Sans Text</vt:lpstr>
      <vt:lpstr>Segoe Sans Text Semibold</vt:lpstr>
      <vt:lpstr>Segoe UI</vt:lpstr>
      <vt:lpstr>Segoe UI </vt:lpstr>
      <vt:lpstr>Segoe UI Semibold</vt:lpstr>
      <vt:lpstr>Segoe UI Variable Display Semibold</vt:lpstr>
      <vt:lpstr>SegoeUI</vt:lpstr>
      <vt:lpstr>Times New Roman</vt:lpstr>
      <vt:lpstr>Wingdings</vt:lpstr>
      <vt:lpstr>Azure Theme 2023</vt:lpstr>
      <vt:lpstr>Microsoft Ignite 16:9 Template Dark</vt:lpstr>
      <vt:lpstr>Azure 2023 Template</vt:lpstr>
      <vt:lpstr>Measure and Mitigate Risks for a generative AI app in Azure AI Studio</vt:lpstr>
      <vt:lpstr>Moderate Content and Detect Harm  with Content Safety Studio</vt:lpstr>
      <vt:lpstr>Moderate Content and Detect Harm  with Azure AI Content Safety</vt:lpstr>
      <vt:lpstr>Deliver more safe, trustworthy generative AI apps with Azure AI</vt:lpstr>
      <vt:lpstr>Generative AI introduces new risks</vt:lpstr>
      <vt:lpstr>Today’s discussion will focus on  Azure AI tools and best practices</vt:lpstr>
      <vt:lpstr>Govern</vt:lpstr>
      <vt:lpstr>PowerPoint Presentation</vt:lpstr>
      <vt:lpstr>Map</vt:lpstr>
      <vt:lpstr>AI red teams uncover and identify risks</vt:lpstr>
      <vt:lpstr>Measure</vt:lpstr>
      <vt:lpstr>How do you typically evaluate if a model or application is working as intended?</vt:lpstr>
      <vt:lpstr>Azure AI provides a comprehensive evaluation toolkit for data-driven development decisions</vt:lpstr>
      <vt:lpstr>Manual evaluation for models and apps</vt:lpstr>
      <vt:lpstr>Automated evaluation for models and apps</vt:lpstr>
      <vt:lpstr>Automated evaluation metrics in Azure AI Studio</vt:lpstr>
      <vt:lpstr>Assess your app with AI assistance in Azure AI Studio</vt:lpstr>
      <vt:lpstr>Manage: Mitigate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Is prompt engineering part of your responsible AI strategy today?</vt:lpstr>
      <vt:lpstr>PowerPoint Presentation</vt:lpstr>
      <vt:lpstr>Improve output relevancy and accuracy with Retrieval Augmented Generation (RAG)</vt:lpstr>
      <vt:lpstr>Safety system message templates</vt:lpstr>
      <vt:lpstr>Manage: Operate</vt:lpstr>
      <vt:lpstr>PowerPoint Presentation</vt:lpstr>
      <vt:lpstr>PowerPoint Presentation</vt:lpstr>
      <vt:lpstr>Workshop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April Speight</dc:creator>
  <cp:lastModifiedBy>April Speight</cp:lastModifiedBy>
  <cp:revision>49</cp:revision>
  <dcterms:created xsi:type="dcterms:W3CDTF">2024-04-27T20:52:46Z</dcterms:created>
  <dcterms:modified xsi:type="dcterms:W3CDTF">2024-09-16T17:45:08Z</dcterms:modified>
</cp:coreProperties>
</file>